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9" r:id="rId3"/>
    <p:sldId id="270" r:id="rId4"/>
    <p:sldId id="261" r:id="rId5"/>
    <p:sldId id="262" r:id="rId6"/>
    <p:sldId id="257" r:id="rId7"/>
    <p:sldId id="258" r:id="rId8"/>
    <p:sldId id="259" r:id="rId9"/>
    <p:sldId id="260" r:id="rId10"/>
    <p:sldId id="263" r:id="rId11"/>
    <p:sldId id="264" r:id="rId12"/>
    <p:sldId id="272" r:id="rId13"/>
    <p:sldId id="271" r:id="rId14"/>
    <p:sldId id="265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60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255494" y="215153"/>
            <a:ext cx="12447494" cy="2501153"/>
          </a:xfrm>
        </p:spPr>
        <p:txBody>
          <a:bodyPr/>
          <a:lstStyle/>
          <a:p>
            <a:pPr algn="ctr"/>
            <a:r>
              <a:rPr lang="es-MX" dirty="0" smtClean="0"/>
              <a:t>Dimensiones teológicas y misionológicas del santuario  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4211" y="3843867"/>
            <a:ext cx="10275141" cy="1947333"/>
          </a:xfrm>
        </p:spPr>
        <p:txBody>
          <a:bodyPr>
            <a:normAutofit/>
          </a:bodyPr>
          <a:lstStyle/>
          <a:p>
            <a:pPr algn="r"/>
            <a:r>
              <a:rPr lang="es-MX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santuario como un factor  integrador de la doctrina adventista</a:t>
            </a:r>
            <a:endParaRPr lang="es-MX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75384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8377" y="4705972"/>
            <a:ext cx="11377800" cy="1507067"/>
          </a:xfrm>
        </p:spPr>
        <p:txBody>
          <a:bodyPr/>
          <a:lstStyle/>
          <a:p>
            <a:pPr algn="r"/>
            <a:r>
              <a:rPr lang="es-MX" dirty="0" smtClean="0"/>
              <a:t>La no inmortalidad del alma y </a:t>
            </a:r>
            <a:br>
              <a:rPr lang="es-MX" dirty="0" smtClean="0"/>
            </a:br>
            <a:r>
              <a:rPr lang="es-MX" dirty="0" smtClean="0"/>
              <a:t>el santuario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2" y="484094"/>
            <a:ext cx="11189541" cy="4975412"/>
          </a:xfrm>
        </p:spPr>
        <p:txBody>
          <a:bodyPr>
            <a:noAutofit/>
          </a:bodyPr>
          <a:lstStyle/>
          <a:p>
            <a:r>
              <a:rPr lang="es-MX" sz="3200" dirty="0"/>
              <a:t>L</a:t>
            </a:r>
            <a:r>
              <a:rPr lang="es-MX" sz="3200" dirty="0" smtClean="0"/>
              <a:t>a </a:t>
            </a:r>
            <a:r>
              <a:rPr lang="es-MX" sz="3200" dirty="0"/>
              <a:t>doctrina de la inmortalidad </a:t>
            </a:r>
            <a:r>
              <a:rPr lang="es-MX" sz="3200" dirty="0" smtClean="0"/>
              <a:t>condicional del </a:t>
            </a:r>
            <a:r>
              <a:rPr lang="es-MX" sz="3200" dirty="0"/>
              <a:t>alma </a:t>
            </a:r>
            <a:r>
              <a:rPr lang="es-MX" sz="3200" dirty="0" smtClean="0"/>
              <a:t>se conecta en </a:t>
            </a:r>
            <a:r>
              <a:rPr lang="es-MX" sz="3200" dirty="0"/>
              <a:t>forma indirecta </a:t>
            </a:r>
            <a:r>
              <a:rPr lang="es-MX" sz="3200" dirty="0" smtClean="0"/>
              <a:t>con </a:t>
            </a:r>
            <a:r>
              <a:rPr lang="es-MX" sz="3200" dirty="0"/>
              <a:t>el </a:t>
            </a:r>
            <a:r>
              <a:rPr lang="es-MX" sz="3200" dirty="0" smtClean="0"/>
              <a:t>santuario a través del concepto del </a:t>
            </a:r>
            <a:r>
              <a:rPr lang="es-MX" sz="3200" dirty="0"/>
              <a:t>juicio investigador </a:t>
            </a:r>
            <a:r>
              <a:rPr lang="es-MX" sz="3200" dirty="0" smtClean="0"/>
              <a:t>pre-advenimiento. </a:t>
            </a:r>
          </a:p>
          <a:p>
            <a:r>
              <a:rPr lang="es-MX" sz="3200" dirty="0" smtClean="0"/>
              <a:t>Que el destino de los seres humanos se determine al morir, va en contra de la realidad y naturaleza de dicho juicio. </a:t>
            </a:r>
            <a:endParaRPr lang="es-MX" sz="3200" dirty="0"/>
          </a:p>
          <a:p>
            <a:pPr marL="0" indent="0">
              <a:buNone/>
            </a:pP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454327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07340" y="4625290"/>
            <a:ext cx="8534400" cy="1507067"/>
          </a:xfrm>
        </p:spPr>
        <p:txBody>
          <a:bodyPr/>
          <a:lstStyle/>
          <a:p>
            <a:pPr algn="r"/>
            <a:r>
              <a:rPr lang="es-MX" dirty="0" smtClean="0"/>
              <a:t>La no inmortalidad del alma y los 3 ángeles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1787" y="363071"/>
            <a:ext cx="10449953" cy="501575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Esta doctrina fue conectada </a:t>
            </a:r>
            <a:r>
              <a:rPr lang="es-MX" sz="3200" dirty="0"/>
              <a:t>con </a:t>
            </a:r>
            <a:r>
              <a:rPr lang="es-MX" sz="3200" dirty="0" smtClean="0"/>
              <a:t>el triple mensaje angélico a través del argumento de que la inmortalidad </a:t>
            </a:r>
            <a:r>
              <a:rPr lang="es-MX" sz="3200" dirty="0"/>
              <a:t>del alma </a:t>
            </a:r>
            <a:r>
              <a:rPr lang="es-MX" sz="3200" dirty="0" smtClean="0"/>
              <a:t>fue </a:t>
            </a:r>
            <a:r>
              <a:rPr lang="es-MX" sz="3200" dirty="0"/>
              <a:t>una de las mayores </a:t>
            </a:r>
            <a:r>
              <a:rPr lang="es-MX" sz="3200" dirty="0" smtClean="0"/>
              <a:t>falsificaciones de </a:t>
            </a:r>
            <a:r>
              <a:rPr lang="es-MX" sz="3200" dirty="0"/>
              <a:t>la </a:t>
            </a:r>
            <a:r>
              <a:rPr lang="es-MX" sz="3200" dirty="0" smtClean="0"/>
              <a:t>bestia, la cual es denunciada implícitamente en Apocalipsis </a:t>
            </a:r>
            <a:r>
              <a:rPr lang="es-MX" sz="3200" dirty="0"/>
              <a:t>14: </a:t>
            </a:r>
            <a:r>
              <a:rPr lang="es-MX" sz="3200" dirty="0" smtClean="0"/>
              <a:t>9-11</a:t>
            </a:r>
            <a:r>
              <a:rPr lang="es-MX" sz="32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4181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5406" y="4648697"/>
            <a:ext cx="10517188" cy="1507067"/>
          </a:xfrm>
        </p:spPr>
        <p:txBody>
          <a:bodyPr/>
          <a:lstStyle/>
          <a:p>
            <a:pPr algn="r"/>
            <a:r>
              <a:rPr lang="es-MX" dirty="0" smtClean="0"/>
              <a:t>El don profético y el santuario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2" y="309283"/>
            <a:ext cx="10799576" cy="4218392"/>
          </a:xfrm>
        </p:spPr>
        <p:txBody>
          <a:bodyPr>
            <a:noAutofit/>
          </a:bodyPr>
          <a:lstStyle/>
          <a:p>
            <a:r>
              <a:rPr lang="es-MX" sz="3200" dirty="0"/>
              <a:t>Varios componentes de la </a:t>
            </a:r>
            <a:r>
              <a:rPr lang="es-MX" sz="3200" dirty="0" smtClean="0"/>
              <a:t>teología </a:t>
            </a:r>
            <a:r>
              <a:rPr lang="es-MX" sz="3200" dirty="0"/>
              <a:t>del santuario </a:t>
            </a:r>
            <a:r>
              <a:rPr lang="es-MX" sz="3200" dirty="0" smtClean="0"/>
              <a:t>fueron confirmados, clarificados e incluso “ubicados” por las </a:t>
            </a:r>
            <a:r>
              <a:rPr lang="es-MX" sz="3200" dirty="0"/>
              <a:t>primeras visiones de Elena White.</a:t>
            </a:r>
            <a:endParaRPr lang="es-MX" sz="3200" dirty="0" smtClean="0"/>
          </a:p>
          <a:p>
            <a:endParaRPr lang="es-MX" sz="1200" dirty="0" smtClean="0"/>
          </a:p>
          <a:p>
            <a:r>
              <a:rPr lang="es-MX" sz="3200" dirty="0" smtClean="0"/>
              <a:t>Una conexión </a:t>
            </a:r>
            <a:r>
              <a:rPr lang="es-MX" sz="3200" dirty="0"/>
              <a:t>indirecta entre el don de </a:t>
            </a:r>
            <a:r>
              <a:rPr lang="es-MX" sz="3200" dirty="0" smtClean="0"/>
              <a:t>profecía </a:t>
            </a:r>
            <a:r>
              <a:rPr lang="es-MX" sz="3200" dirty="0"/>
              <a:t>y el santuario </a:t>
            </a:r>
            <a:r>
              <a:rPr lang="es-MX" sz="3200" dirty="0" smtClean="0"/>
              <a:t>fue sugerida mediante la </a:t>
            </a:r>
            <a:r>
              <a:rPr lang="es-MX" sz="3200" dirty="0"/>
              <a:t>idea </a:t>
            </a:r>
            <a:r>
              <a:rPr lang="es-MX" sz="3200" dirty="0" smtClean="0"/>
              <a:t>de que, </a:t>
            </a:r>
            <a:r>
              <a:rPr lang="es-MX" sz="3200" dirty="0"/>
              <a:t>mientras Cristo esta </a:t>
            </a:r>
            <a:r>
              <a:rPr lang="es-MX" sz="3200" dirty="0" smtClean="0"/>
              <a:t>borrando los </a:t>
            </a:r>
            <a:r>
              <a:rPr lang="es-MX" sz="3200" dirty="0"/>
              <a:t>pecados de su pueblo en el santuario celestial, este don </a:t>
            </a:r>
            <a:r>
              <a:rPr lang="es-MX" sz="3200" dirty="0" smtClean="0"/>
              <a:t>es puesto </a:t>
            </a:r>
            <a:r>
              <a:rPr lang="es-MX" sz="3200" dirty="0"/>
              <a:t>en la iglesia para la </a:t>
            </a:r>
            <a:r>
              <a:rPr lang="es-MX" sz="3200" dirty="0" smtClean="0"/>
              <a:t>exhortación del </a:t>
            </a:r>
            <a:r>
              <a:rPr lang="es-MX" sz="3200" dirty="0"/>
              <a:t>pueblo de Dios.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2546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38200" y="4971425"/>
            <a:ext cx="8534400" cy="1507067"/>
          </a:xfrm>
        </p:spPr>
        <p:txBody>
          <a:bodyPr/>
          <a:lstStyle/>
          <a:p>
            <a:pPr algn="r"/>
            <a:r>
              <a:rPr lang="es-MX" dirty="0" smtClean="0"/>
              <a:t>El don profético y los 3 ángeles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0235" y="363071"/>
            <a:ext cx="9662365" cy="4814047"/>
          </a:xfrm>
        </p:spPr>
        <p:txBody>
          <a:bodyPr>
            <a:noAutofit/>
          </a:bodyPr>
          <a:lstStyle/>
          <a:p>
            <a:r>
              <a:rPr lang="pt-BR" sz="3200" dirty="0"/>
              <a:t>L</a:t>
            </a:r>
            <a:r>
              <a:rPr lang="pt-BR" sz="3200" dirty="0" smtClean="0"/>
              <a:t>os </a:t>
            </a:r>
            <a:r>
              <a:rPr lang="pt-BR" sz="3200" dirty="0"/>
              <a:t>adventistas sabatistas </a:t>
            </a:r>
            <a:r>
              <a:rPr lang="es-ES_tradnl" sz="3200" dirty="0" smtClean="0"/>
              <a:t>conectaron</a:t>
            </a:r>
            <a:r>
              <a:rPr lang="pt-BR" sz="3200" dirty="0" smtClean="0"/>
              <a:t> </a:t>
            </a:r>
            <a:r>
              <a:rPr lang="es-MX" sz="3200" dirty="0" smtClean="0"/>
              <a:t>el </a:t>
            </a:r>
            <a:r>
              <a:rPr lang="es-MX" sz="3200" dirty="0"/>
              <a:t>don de </a:t>
            </a:r>
            <a:r>
              <a:rPr lang="es-MX" sz="3200" dirty="0" smtClean="0"/>
              <a:t>profecía </a:t>
            </a:r>
            <a:r>
              <a:rPr lang="es-MX" sz="3200" dirty="0"/>
              <a:t>con los tres </a:t>
            </a:r>
            <a:r>
              <a:rPr lang="es-MX" sz="3200" dirty="0" smtClean="0"/>
              <a:t>mensajes angélicos considerando este </a:t>
            </a:r>
            <a:r>
              <a:rPr lang="es-MX" sz="3200" dirty="0"/>
              <a:t>don </a:t>
            </a:r>
            <a:r>
              <a:rPr lang="es-MX" sz="3200" dirty="0" smtClean="0"/>
              <a:t>como </a:t>
            </a:r>
            <a:r>
              <a:rPr lang="es-MX" sz="3200" dirty="0"/>
              <a:t>parte </a:t>
            </a:r>
            <a:r>
              <a:rPr lang="es-MX" sz="3200" dirty="0" smtClean="0"/>
              <a:t>de la “fe </a:t>
            </a:r>
            <a:r>
              <a:rPr lang="es-MX" sz="3200" dirty="0"/>
              <a:t>de </a:t>
            </a:r>
            <a:r>
              <a:rPr lang="es-MX" sz="3200" dirty="0" smtClean="0"/>
              <a:t>Jesús”, </a:t>
            </a:r>
            <a:r>
              <a:rPr lang="es-MX" sz="3200" dirty="0"/>
              <a:t>mencionada </a:t>
            </a:r>
            <a:r>
              <a:rPr lang="es-MX" sz="3200" dirty="0" smtClean="0"/>
              <a:t>al final de</a:t>
            </a:r>
            <a:r>
              <a:rPr lang="es-MX" sz="3200" i="1" dirty="0" smtClean="0"/>
              <a:t> </a:t>
            </a:r>
            <a:r>
              <a:rPr lang="es-MX" sz="3200" dirty="0" smtClean="0"/>
              <a:t>dichos   </a:t>
            </a:r>
            <a:r>
              <a:rPr lang="es-MX" sz="3200" dirty="0"/>
              <a:t>mensajes </a:t>
            </a:r>
            <a:r>
              <a:rPr lang="es-MX" sz="3200" dirty="0" smtClean="0"/>
              <a:t>(Apoc</a:t>
            </a:r>
            <a:r>
              <a:rPr lang="es-MX" sz="3200" dirty="0"/>
              <a:t>. 14: 12). </a:t>
            </a:r>
            <a:endParaRPr lang="es-MX" sz="3200" dirty="0" smtClean="0"/>
          </a:p>
          <a:p>
            <a:r>
              <a:rPr lang="es-MX" sz="3200" dirty="0" smtClean="0"/>
              <a:t>Consideraron que el don </a:t>
            </a:r>
            <a:r>
              <a:rPr lang="es-MX" sz="3200" dirty="0"/>
              <a:t>de </a:t>
            </a:r>
            <a:r>
              <a:rPr lang="es-MX" sz="3200" dirty="0" smtClean="0"/>
              <a:t>profecía y el “testimonio </a:t>
            </a:r>
            <a:r>
              <a:rPr lang="es-MX" sz="3200" dirty="0"/>
              <a:t>de </a:t>
            </a:r>
            <a:r>
              <a:rPr lang="es-MX" sz="3200" dirty="0" smtClean="0"/>
              <a:t>Jesús” </a:t>
            </a:r>
            <a:r>
              <a:rPr lang="es-MX" sz="3200" dirty="0"/>
              <a:t>(Apoc. 12: 17; Cf. 19: 10; 22: </a:t>
            </a:r>
            <a:r>
              <a:rPr lang="es-MX" sz="3200" dirty="0" smtClean="0"/>
              <a:t>9) y la  “</a:t>
            </a:r>
            <a:r>
              <a:rPr lang="es-MX" sz="3200" dirty="0"/>
              <a:t>fe </a:t>
            </a:r>
            <a:r>
              <a:rPr lang="es-MX" sz="3200" dirty="0" smtClean="0"/>
              <a:t>de Jesús" (Apoc. 14:12) eran equivalentes.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776815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59859" y="4877296"/>
            <a:ext cx="9883587" cy="1507067"/>
          </a:xfrm>
        </p:spPr>
        <p:txBody>
          <a:bodyPr/>
          <a:lstStyle/>
          <a:p>
            <a:pPr algn="r"/>
            <a:r>
              <a:rPr lang="es-MX" dirty="0" smtClean="0"/>
              <a:t>Función integradora del santuario y de los tres ángeles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1" y="430306"/>
            <a:ext cx="10759235" cy="5029200"/>
          </a:xfrm>
        </p:spPr>
        <p:txBody>
          <a:bodyPr>
            <a:normAutofit/>
          </a:bodyPr>
          <a:lstStyle/>
          <a:p>
            <a:r>
              <a:rPr lang="es-MX" sz="3500" dirty="0"/>
              <a:t>La </a:t>
            </a:r>
            <a:r>
              <a:rPr lang="es-MX" sz="3500" dirty="0" smtClean="0"/>
              <a:t>función </a:t>
            </a:r>
            <a:r>
              <a:rPr lang="es-MX" sz="3500" dirty="0"/>
              <a:t>del santuario en el desarrollo del sistema </a:t>
            </a:r>
            <a:r>
              <a:rPr lang="es-MX" sz="3500" dirty="0" smtClean="0"/>
              <a:t>doctrinal adventista fue </a:t>
            </a:r>
            <a:r>
              <a:rPr lang="es-MX" sz="3500" dirty="0"/>
              <a:t>esencialmente de </a:t>
            </a:r>
            <a:r>
              <a:rPr lang="es-MX" sz="3500" dirty="0" smtClean="0"/>
              <a:t>naturaleza teológico-histórica</a:t>
            </a:r>
            <a:r>
              <a:rPr lang="es-MX" sz="3500" dirty="0"/>
              <a:t>. </a:t>
            </a:r>
            <a:endParaRPr lang="es-MX" sz="3500" dirty="0" smtClean="0"/>
          </a:p>
          <a:p>
            <a:pPr marL="0" indent="0">
              <a:buNone/>
            </a:pPr>
            <a:endParaRPr lang="es-MX" sz="1200" dirty="0" smtClean="0"/>
          </a:p>
          <a:p>
            <a:r>
              <a:rPr lang="es-MX" sz="3500" dirty="0"/>
              <a:t>La </a:t>
            </a:r>
            <a:r>
              <a:rPr lang="es-MX" sz="3500" dirty="0" smtClean="0"/>
              <a:t>función de los </a:t>
            </a:r>
            <a:r>
              <a:rPr lang="es-MX" sz="3500" dirty="0"/>
              <a:t>tres mensajes </a:t>
            </a:r>
            <a:r>
              <a:rPr lang="es-MX" sz="3500" dirty="0" smtClean="0"/>
              <a:t>angélicos </a:t>
            </a:r>
            <a:r>
              <a:rPr lang="es-MX" sz="3500" dirty="0"/>
              <a:t>en el </a:t>
            </a:r>
            <a:r>
              <a:rPr lang="es-MX" sz="3500" dirty="0" smtClean="0"/>
              <a:t>desarrollo del </a:t>
            </a:r>
            <a:r>
              <a:rPr lang="es-MX" sz="3500" dirty="0"/>
              <a:t>sistema doctrinal adventista </a:t>
            </a:r>
            <a:r>
              <a:rPr lang="es-MX" sz="3500" dirty="0" smtClean="0"/>
              <a:t>fue esencialmente de naturaleza histórica-misiono- lógica.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86857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7248" y="4984873"/>
            <a:ext cx="10059988" cy="1507067"/>
          </a:xfrm>
        </p:spPr>
        <p:txBody>
          <a:bodyPr/>
          <a:lstStyle/>
          <a:p>
            <a:pPr algn="r"/>
            <a:r>
              <a:rPr lang="es-MX" dirty="0" smtClean="0"/>
              <a:t>El santuario, los 3 ángeles y nosotros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6518" y="174812"/>
            <a:ext cx="11241741" cy="5177117"/>
          </a:xfrm>
        </p:spPr>
        <p:txBody>
          <a:bodyPr>
            <a:noAutofit/>
          </a:bodyPr>
          <a:lstStyle/>
          <a:p>
            <a:r>
              <a:rPr lang="es-MX" sz="3200" dirty="0"/>
              <a:t>La </a:t>
            </a:r>
            <a:r>
              <a:rPr lang="es-MX" sz="3200" dirty="0" smtClean="0"/>
              <a:t>interrelación </a:t>
            </a:r>
            <a:r>
              <a:rPr lang="es-MX" sz="3200" dirty="0"/>
              <a:t>entre los factores integradores </a:t>
            </a:r>
            <a:r>
              <a:rPr lang="es-MX" sz="3200" dirty="0" smtClean="0"/>
              <a:t>del santuario </a:t>
            </a:r>
            <a:r>
              <a:rPr lang="es-MX" sz="3200" dirty="0"/>
              <a:t>y los tres mensajes </a:t>
            </a:r>
            <a:r>
              <a:rPr lang="es-MX" sz="3200" dirty="0" smtClean="0"/>
              <a:t>angélicos </a:t>
            </a:r>
            <a:r>
              <a:rPr lang="es-MX" sz="3200" dirty="0"/>
              <a:t>parece sugerir un sistema que tiene: (1) a </a:t>
            </a:r>
            <a:r>
              <a:rPr lang="es-MX" sz="3200" dirty="0" smtClean="0"/>
              <a:t>Dios como </a:t>
            </a:r>
            <a:r>
              <a:rPr lang="es-MX" sz="3200" dirty="0"/>
              <a:t>su centro de </a:t>
            </a:r>
            <a:r>
              <a:rPr lang="es-MX" sz="3200" dirty="0" smtClean="0"/>
              <a:t>revelación, (2) </a:t>
            </a:r>
            <a:r>
              <a:rPr lang="es-MX" sz="3200" dirty="0"/>
              <a:t>el conflicto </a:t>
            </a:r>
            <a:r>
              <a:rPr lang="es-MX" sz="3200" dirty="0" smtClean="0"/>
              <a:t>cósmico como marco, (3) </a:t>
            </a:r>
            <a:r>
              <a:rPr lang="es-MX" sz="3200" dirty="0"/>
              <a:t>el pacto eterno como </a:t>
            </a:r>
            <a:r>
              <a:rPr lang="es-MX" sz="3200" dirty="0" smtClean="0"/>
              <a:t>base</a:t>
            </a:r>
            <a:r>
              <a:rPr lang="es-MX" sz="3200" dirty="0"/>
              <a:t>, (4) </a:t>
            </a:r>
            <a:r>
              <a:rPr lang="es-MX" sz="3200" dirty="0" smtClean="0"/>
              <a:t>el santuario </a:t>
            </a:r>
            <a:r>
              <a:rPr lang="es-MX" sz="3200" dirty="0"/>
              <a:t>como su motivo organizador, (5) los tres </a:t>
            </a:r>
            <a:r>
              <a:rPr lang="es-MX" sz="3200" dirty="0" smtClean="0"/>
              <a:t>mensajes angélicos </a:t>
            </a:r>
            <a:r>
              <a:rPr lang="es-MX" sz="3200" dirty="0"/>
              <a:t>como su </a:t>
            </a:r>
            <a:r>
              <a:rPr lang="es-MX" sz="3200" dirty="0" smtClean="0"/>
              <a:t>proclamación escatológica </a:t>
            </a:r>
            <a:r>
              <a:rPr lang="es-MX" sz="3200" dirty="0"/>
              <a:t>y (6) </a:t>
            </a:r>
            <a:r>
              <a:rPr lang="es-MX" sz="3200" dirty="0" smtClean="0"/>
              <a:t>el remanente </a:t>
            </a:r>
            <a:r>
              <a:rPr lang="es-MX" sz="3200" dirty="0"/>
              <a:t>como su resultado </a:t>
            </a:r>
            <a:r>
              <a:rPr lang="es-MX" sz="3200" dirty="0" smtClean="0"/>
              <a:t>misionológico.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0266518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0447" y="4635249"/>
            <a:ext cx="10181012" cy="1507067"/>
          </a:xfrm>
        </p:spPr>
        <p:txBody>
          <a:bodyPr/>
          <a:lstStyle/>
          <a:p>
            <a:pPr algn="r"/>
            <a:r>
              <a:rPr lang="es-MX" dirty="0"/>
              <a:t>El santuario, los 3 ángeles y nosotros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6917" y="493555"/>
            <a:ext cx="10784542" cy="4141694"/>
          </a:xfrm>
        </p:spPr>
        <p:txBody>
          <a:bodyPr>
            <a:normAutofit fontScale="92500"/>
          </a:bodyPr>
          <a:lstStyle/>
          <a:p>
            <a:r>
              <a:rPr lang="es-MX" sz="3600" dirty="0" smtClean="0"/>
              <a:t>¿Deberían las </a:t>
            </a:r>
            <a:r>
              <a:rPr lang="es-MX" sz="3600" dirty="0"/>
              <a:t>doctrinas </a:t>
            </a:r>
            <a:r>
              <a:rPr lang="es-MX" sz="3600" dirty="0" smtClean="0"/>
              <a:t>bíblicas </a:t>
            </a:r>
            <a:r>
              <a:rPr lang="es-MX" sz="3600" dirty="0"/>
              <a:t>que </a:t>
            </a:r>
            <a:r>
              <a:rPr lang="es-MX" sz="3600" dirty="0" smtClean="0"/>
              <a:t>actualmente sustentan </a:t>
            </a:r>
            <a:r>
              <a:rPr lang="es-MX" sz="3600" dirty="0"/>
              <a:t>los adventistas </a:t>
            </a:r>
            <a:r>
              <a:rPr lang="es-MX" sz="3600" dirty="0" smtClean="0"/>
              <a:t>del séptimo día entenderse, exponerse y desarrollarse dentro </a:t>
            </a:r>
            <a:r>
              <a:rPr lang="es-MX" sz="3600" dirty="0"/>
              <a:t>de esta estructura </a:t>
            </a:r>
            <a:r>
              <a:rPr lang="es-MX" sz="3600" dirty="0" smtClean="0"/>
              <a:t>también?</a:t>
            </a:r>
          </a:p>
          <a:p>
            <a:pPr marL="0" indent="0">
              <a:buNone/>
            </a:pPr>
            <a:endParaRPr lang="es-MX" sz="1300" dirty="0" smtClean="0"/>
          </a:p>
          <a:p>
            <a:r>
              <a:rPr lang="es-MX" sz="3600" dirty="0" smtClean="0"/>
              <a:t>¿Qué implicaciones teológicas y misionológicas habría en caso de que esto no suceda?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1447022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635" y="4379756"/>
            <a:ext cx="10302035" cy="1507067"/>
          </a:xfrm>
        </p:spPr>
        <p:txBody>
          <a:bodyPr/>
          <a:lstStyle/>
          <a:p>
            <a:pPr algn="r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Santuario y el mensaje de los  </a:t>
            </a:r>
            <a:b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 Ángeles </a:t>
            </a:r>
            <a:endParaRPr lang="es-MX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0045" y="685800"/>
            <a:ext cx="10423059" cy="3615267"/>
          </a:xfrm>
        </p:spPr>
        <p:txBody>
          <a:bodyPr>
            <a:normAutofit/>
          </a:bodyPr>
          <a:lstStyle/>
          <a:p>
            <a:r>
              <a:rPr lang="es-MX" sz="3600" dirty="0" smtClean="0"/>
              <a:t>Una vez que los primeros adventistas “voltearon” al santuario, tras el chasco del 1844, identificaron su mensaje y misión con el mensaje de los 3 ángeles de Apoc. 14.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986560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69894" y="4460438"/>
            <a:ext cx="9587753" cy="1507067"/>
          </a:xfrm>
        </p:spPr>
        <p:txBody>
          <a:bodyPr/>
          <a:lstStyle/>
          <a:p>
            <a:pPr algn="r"/>
            <a:r>
              <a:rPr lang="es-MX" dirty="0" smtClean="0"/>
              <a:t>Las Doctrinas </a:t>
            </a:r>
            <a:r>
              <a:rPr lang="es-MX" dirty="0" err="1" smtClean="0"/>
              <a:t>asd</a:t>
            </a:r>
            <a:r>
              <a:rPr lang="es-MX" dirty="0" smtClean="0"/>
              <a:t> y su relación con el santuario y los tres ángeles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0" y="685800"/>
            <a:ext cx="10261695" cy="3615267"/>
          </a:xfrm>
        </p:spPr>
        <p:txBody>
          <a:bodyPr>
            <a:normAutofit/>
          </a:bodyPr>
          <a:lstStyle/>
          <a:p>
            <a:r>
              <a:rPr lang="es-MX" sz="3200" dirty="0" smtClean="0"/>
              <a:t>Poco después, mediante un estudio constante y profundo de la Biblia, los pioneros relacionaron su comprensión y la práctica de ciertas enseñanzas bíblicas con estos dos elementos, originándose así el núcleo doctrinal de las creencias adventistas.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187849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04683" y="5038661"/>
            <a:ext cx="8534400" cy="1507067"/>
          </a:xfrm>
        </p:spPr>
        <p:txBody>
          <a:bodyPr/>
          <a:lstStyle/>
          <a:p>
            <a:pPr algn="r"/>
            <a:r>
              <a:rPr lang="es-MX" dirty="0" smtClean="0"/>
              <a:t>La 2ª venida y el santuario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87424" y="309282"/>
            <a:ext cx="10651659" cy="4585447"/>
          </a:xfrm>
        </p:spPr>
        <p:txBody>
          <a:bodyPr>
            <a:noAutofit/>
          </a:bodyPr>
          <a:lstStyle/>
          <a:p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doctrina de la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2ª venida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Cristo fue relacionada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el santuario celestial no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sólo por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idea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que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purificación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santuario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prepararía al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pueblo de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 para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segunda venida,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sino también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la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noción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que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Cristo regresará cuando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salga d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santuario, tras concluir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purificación.</a:t>
            </a:r>
            <a:endParaRPr lang="es-MX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0072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62636" y="4514226"/>
            <a:ext cx="8534400" cy="1507067"/>
          </a:xfrm>
        </p:spPr>
        <p:txBody>
          <a:bodyPr/>
          <a:lstStyle/>
          <a:p>
            <a:pPr algn="r"/>
            <a:r>
              <a:rPr lang="es-MX" dirty="0" smtClean="0"/>
              <a:t>2ª venida y los tres ángeles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1" y="685800"/>
            <a:ext cx="11068517" cy="3828426"/>
          </a:xfrm>
        </p:spPr>
        <p:txBody>
          <a:bodyPr>
            <a:noAutofit/>
          </a:bodyPr>
          <a:lstStyle/>
          <a:p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doctrina de la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2a venida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 relacionada con el mensaje del segundo á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ngel por el entendimiento de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que, por el rechazo de esa doctrina,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Babilonia simbólica cayó. </a:t>
            </a:r>
            <a:endParaRPr lang="es-MX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2ª venida fue relacionada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el mensaje del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3er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ngel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mediante la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idea de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 ocurrirá tras finalizar la misión de dicho ángel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8429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4212" y="4769720"/>
            <a:ext cx="11324012" cy="1507067"/>
          </a:xfrm>
        </p:spPr>
        <p:txBody>
          <a:bodyPr/>
          <a:lstStyle/>
          <a:p>
            <a:pPr algn="r"/>
            <a:r>
              <a:rPr lang="es-ES_tradnl" dirty="0" smtClean="0"/>
              <a:t>El sábado y el santuario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95953" y="255495"/>
            <a:ext cx="11324012" cy="4706470"/>
          </a:xfrm>
        </p:spPr>
        <p:txBody>
          <a:bodyPr>
            <a:normAutofit/>
          </a:bodyPr>
          <a:lstStyle/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adventistas sabatistas relacionaron la perpetuidad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la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ley de Dios y del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sábado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el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santuario celestial, principalmente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través de Apocalipsis 11:19.</a:t>
            </a:r>
          </a:p>
          <a:p>
            <a:pPr marL="0" indent="0">
              <a:buNone/>
            </a:pPr>
            <a:endParaRPr lang="es-MX" sz="1400" dirty="0" smtClean="0"/>
          </a:p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1847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Bates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dijo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el santuario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celestial fue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abierto para su purificaci6n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1844 (Apoc. 11: 19; Dan 8: 14). Desde ese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tiempo, el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pueblo remanente de Dios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comprendió más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claramente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naturaleza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permanente del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cuarto mandamiento…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565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80046" y="5011767"/>
            <a:ext cx="10745788" cy="1507067"/>
          </a:xfrm>
        </p:spPr>
        <p:txBody>
          <a:bodyPr/>
          <a:lstStyle/>
          <a:p>
            <a:pPr algn="r"/>
            <a:r>
              <a:rPr lang="es-ES_tradnl" dirty="0"/>
              <a:t>El sábado y el </a:t>
            </a:r>
            <a:r>
              <a:rPr lang="es-ES_tradnl" dirty="0" smtClean="0"/>
              <a:t>mensaje de los tres ángeles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15152" y="0"/>
            <a:ext cx="11672047" cy="5499847"/>
          </a:xfrm>
        </p:spPr>
        <p:txBody>
          <a:bodyPr>
            <a:noAutofit/>
          </a:bodyPr>
          <a:lstStyle/>
          <a:p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sábado fue relacionado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 el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3er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mensaje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angélico, debido a que este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 uno de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mandamientos de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Dios" mencionados en Apocalipsis 14: 12 (Cf. 12: 17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0" indent="0">
              <a:buNone/>
            </a:pPr>
            <a:endParaRPr lang="es-MX" sz="1000" dirty="0"/>
          </a:p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Bates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refirió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1os adventistas sabatistas como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"unidos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10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mandamientos de Dios y la fe o el testimonio de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Jesús”. </a:t>
            </a:r>
          </a:p>
          <a:p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Veían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observancia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sábado en oposición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"marca" de la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bestia” (la observancia del domingo, Apoc. </a:t>
            </a:r>
            <a:r>
              <a:rPr lang="es-MX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14: 9, </a:t>
            </a:r>
            <a:r>
              <a:rPr lang="es-MX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11) y a permanecer en Babilonia (2º ángel).</a:t>
            </a:r>
            <a:endParaRPr lang="es-MX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1176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787" y="4769721"/>
            <a:ext cx="10920600" cy="1507067"/>
          </a:xfrm>
        </p:spPr>
        <p:txBody>
          <a:bodyPr/>
          <a:lstStyle/>
          <a:p>
            <a:pPr algn="r"/>
            <a:r>
              <a:rPr lang="es-MX" dirty="0" smtClean="0"/>
              <a:t>Ministerio de cristo y el santuario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4211" y="510987"/>
            <a:ext cx="11135753" cy="4518213"/>
          </a:xfrm>
        </p:spPr>
        <p:txBody>
          <a:bodyPr>
            <a:noAutofit/>
          </a:bodyPr>
          <a:lstStyle/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 celestial de Cristo fue relacionado con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santuario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la idea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básica de que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santuario celestial era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lugar donde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él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llevaba a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cabo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ministerio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sacerdotal. </a:t>
            </a:r>
          </a:p>
          <a:p>
            <a:pPr marL="0" indent="0">
              <a:buNone/>
            </a:pPr>
            <a:endParaRPr lang="es-MX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s-MX" sz="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tipología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santuario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terrenal expuesta en Hebreos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primeros adventistas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concluyeron que ese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ministerio sacerdotal abarcaba dos fases principales.</a:t>
            </a:r>
          </a:p>
        </p:txBody>
      </p:sp>
    </p:spTree>
    <p:extLst>
      <p:ext uri="{BB962C8B-B14F-4D97-AF65-F5344CB8AC3E}">
        <p14:creationId xmlns:p14="http://schemas.microsoft.com/office/powerpoint/2010/main" val="1656990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5917" y="5364380"/>
            <a:ext cx="10839917" cy="1507067"/>
          </a:xfrm>
        </p:spPr>
        <p:txBody>
          <a:bodyPr/>
          <a:lstStyle/>
          <a:p>
            <a:pPr algn="r"/>
            <a:r>
              <a:rPr lang="es-MX" dirty="0" smtClean="0"/>
              <a:t>Ministerio de cristo y el mensaje de los tres ángeles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8600" y="174812"/>
            <a:ext cx="11712388" cy="5176121"/>
          </a:xfrm>
        </p:spPr>
        <p:txBody>
          <a:bodyPr>
            <a:noAutofit/>
          </a:bodyPr>
          <a:lstStyle/>
          <a:p>
            <a:r>
              <a:rPr lang="es-MX" sz="3200" dirty="0" smtClean="0"/>
              <a:t>El </a:t>
            </a:r>
            <a:r>
              <a:rPr lang="es-MX" sz="3200" dirty="0"/>
              <a:t>ministerio celestial </a:t>
            </a:r>
            <a:r>
              <a:rPr lang="es-MX" sz="3200" dirty="0" smtClean="0"/>
              <a:t>de Cristo se relacionó con la </a:t>
            </a:r>
            <a:r>
              <a:rPr lang="es-MX" sz="3200" dirty="0" err="1" smtClean="0"/>
              <a:t>procla</a:t>
            </a:r>
            <a:r>
              <a:rPr lang="es-MX" sz="3200" dirty="0" smtClean="0"/>
              <a:t>- </a:t>
            </a:r>
            <a:r>
              <a:rPr lang="es-MX" sz="3200" dirty="0" err="1" smtClean="0"/>
              <a:t>mación</a:t>
            </a:r>
            <a:r>
              <a:rPr lang="es-MX" sz="3200" dirty="0" smtClean="0"/>
              <a:t> de los </a:t>
            </a:r>
            <a:r>
              <a:rPr lang="es-MX" sz="3200" dirty="0"/>
              <a:t>mensajes de l</a:t>
            </a:r>
            <a:r>
              <a:rPr lang="es-MX" sz="3200" dirty="0" smtClean="0"/>
              <a:t>os </a:t>
            </a:r>
            <a:r>
              <a:rPr lang="es-MX" sz="3200" dirty="0"/>
              <a:t>tres </a:t>
            </a:r>
            <a:r>
              <a:rPr lang="es-MX" sz="3200" dirty="0" smtClean="0"/>
              <a:t>ángeles. Mientras que los 2 primeros prepararon al mundo </a:t>
            </a:r>
            <a:r>
              <a:rPr lang="es-MX" sz="3200" dirty="0"/>
              <a:t>para </a:t>
            </a:r>
            <a:r>
              <a:rPr lang="es-MX" sz="3200" dirty="0" smtClean="0"/>
              <a:t>el cambio </a:t>
            </a:r>
            <a:r>
              <a:rPr lang="es-MX" sz="3200" dirty="0"/>
              <a:t>del ministerio </a:t>
            </a:r>
            <a:r>
              <a:rPr lang="es-MX" sz="3200" dirty="0" smtClean="0"/>
              <a:t>de Cristo (1844</a:t>
            </a:r>
            <a:r>
              <a:rPr lang="es-MX" sz="3200" dirty="0"/>
              <a:t>)</a:t>
            </a:r>
            <a:r>
              <a:rPr lang="es-MX" sz="3200" dirty="0" smtClean="0"/>
              <a:t>, la proclamación </a:t>
            </a:r>
            <a:r>
              <a:rPr lang="es-MX" sz="3200" dirty="0"/>
              <a:t>del </a:t>
            </a:r>
            <a:r>
              <a:rPr lang="es-MX" sz="3200" dirty="0" smtClean="0"/>
              <a:t>3º inició con dicha transición y es simultáneo al ministerio </a:t>
            </a:r>
            <a:r>
              <a:rPr lang="es-MX" sz="3200" dirty="0"/>
              <a:t>de Cristo en el </a:t>
            </a:r>
            <a:r>
              <a:rPr lang="es-MX" sz="3200" dirty="0" smtClean="0"/>
              <a:t>lugar santísimo.</a:t>
            </a:r>
          </a:p>
          <a:p>
            <a:pPr marL="0" indent="0">
              <a:buNone/>
            </a:pPr>
            <a:endParaRPr lang="es-MX" sz="1050" dirty="0"/>
          </a:p>
          <a:p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relación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el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1er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ngel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el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santuario se basa en considerar "la hora de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 juicio" (Apoc 14: 7)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la escena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judicial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MX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Daniel 7: 9-14 </a:t>
            </a:r>
            <a:r>
              <a:rPr lang="es-MX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 equivalentes</a:t>
            </a:r>
            <a:r>
              <a:rPr lang="es-MX" sz="3200" dirty="0" smtClean="0"/>
              <a:t>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1379803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463</TotalTime>
  <Words>1041</Words>
  <Application>Microsoft Office PowerPoint</Application>
  <PresentationFormat>Panorámica</PresentationFormat>
  <Paragraphs>52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Century Gothic</vt:lpstr>
      <vt:lpstr>Wingdings 3</vt:lpstr>
      <vt:lpstr>Sector</vt:lpstr>
      <vt:lpstr>Dimensiones teológicas y misionológicas del santuario  </vt:lpstr>
      <vt:lpstr>El Santuario y el mensaje de los   tres Ángeles </vt:lpstr>
      <vt:lpstr>Las Doctrinas asd y su relación con el santuario y los tres ángeles</vt:lpstr>
      <vt:lpstr>La 2ª venida y el santuario</vt:lpstr>
      <vt:lpstr>2ª venida y los tres ángeles</vt:lpstr>
      <vt:lpstr>El sábado y el santuario</vt:lpstr>
      <vt:lpstr>El sábado y el mensaje de los tres ángeles</vt:lpstr>
      <vt:lpstr>Ministerio de cristo y el santuario</vt:lpstr>
      <vt:lpstr>Ministerio de cristo y el mensaje de los tres ángeles</vt:lpstr>
      <vt:lpstr>La no inmortalidad del alma y  el santuario</vt:lpstr>
      <vt:lpstr>La no inmortalidad del alma y los 3 ángeles</vt:lpstr>
      <vt:lpstr>El don profético y el santuario</vt:lpstr>
      <vt:lpstr>El don profético y los 3 ángeles</vt:lpstr>
      <vt:lpstr>Función integradora del santuario y de los tres ángeles</vt:lpstr>
      <vt:lpstr>El santuario, los 3 ángeles y nosotros</vt:lpstr>
      <vt:lpstr>El santuario, los 3 ángeles y nosotros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Alejo Aguilar</dc:creator>
  <cp:lastModifiedBy>Alejo Aguilar</cp:lastModifiedBy>
  <cp:revision>37</cp:revision>
  <dcterms:created xsi:type="dcterms:W3CDTF">2017-03-30T00:06:26Z</dcterms:created>
  <dcterms:modified xsi:type="dcterms:W3CDTF">2017-04-01T03:27:18Z</dcterms:modified>
</cp:coreProperties>
</file>