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309" y="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8B222-1FE2-4433-8DF2-51804407B01F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228620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A2113-FB69-4B4C-AB3F-456CD4E47A7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597306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B1675-C69F-40D3-AF39-ABB69D97AE10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34365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BCA5D-11B1-4614-B715-6A78AE2130C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937057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D8DF9-8E89-4700-B62D-93A341A62BEC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86741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7B6FE3-D6C9-4BAC-95BA-872A6A4A4BC2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321360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1204-D454-4ADA-B703-7C9626FAFEA1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947797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1CF37-2208-4D36-BECD-BB463E809B39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49366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C937D-6191-44A8-9FEE-FE46695D0B7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91126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6BA25-BC70-4326-BD09-4FF8C239F09B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1011830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84DF5-C69D-4D71-AD53-D122664475F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  <p:extLst>
      <p:ext uri="{BB962C8B-B14F-4D97-AF65-F5344CB8AC3E}">
        <p14:creationId xmlns:p14="http://schemas.microsoft.com/office/powerpoint/2010/main" val="294034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2353AB87-48EB-40A4-9D48-51ADCCF4D258}" type="slidenum">
              <a:rPr lang="es-ES" altLang="es-MX"/>
              <a:pPr>
                <a:defRPr/>
              </a:pPr>
              <a:t>‹Nº›</a:t>
            </a:fld>
            <a:endParaRPr lang="es-ES" alt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s-MX" altLang="es-MX" smtClean="0"/>
          </a:p>
        </p:txBody>
      </p:sp>
      <p:pic>
        <p:nvPicPr>
          <p:cNvPr id="3075" name="Picture 5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0"/>
            <a:ext cx="7316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“La reina del cielo”</a:t>
            </a:r>
            <a:br>
              <a:rPr lang="es-E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s-ES" sz="36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Jer</a:t>
            </a:r>
            <a:r>
              <a:rPr lang="es-ES" sz="3600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7:18; 44:18 y </a:t>
            </a:r>
            <a:r>
              <a:rPr lang="es-ES" sz="3600" dirty="0" err="1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s-ES" sz="360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" sz="360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360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47 moldes)</a:t>
            </a:r>
            <a:endParaRPr lang="es-ES" dirty="0" smtClean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5" descr="S6000037"/>
          <p:cNvPicPr>
            <a:picLocks noChangeAspect="1" noChangeArrowheads="1"/>
          </p:cNvPicPr>
          <p:nvPr/>
        </p:nvPicPr>
        <p:blipFill>
          <a:blip r:embed="rId2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75" t="5573" r="28145"/>
          <a:stretch>
            <a:fillRect/>
          </a:stretch>
        </p:blipFill>
        <p:spPr bwMode="auto">
          <a:xfrm>
            <a:off x="3708400" y="1846263"/>
            <a:ext cx="2160588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«Valle de </a:t>
            </a:r>
            <a:r>
              <a:rPr lang="es-MX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Hinom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MX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Tofet</a:t>
            </a:r>
            <a:r>
              <a:rPr lang="es-MX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es-MX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Tx/>
              <a:buNone/>
              <a:defRPr/>
            </a:pPr>
            <a:endParaRPr lang="de-DE" sz="36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de-DE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 era su ubicación y </a:t>
            </a:r>
          </a:p>
          <a:p>
            <a:pPr marL="0" indent="0" algn="ctr">
              <a:buFontTx/>
              <a:buNone/>
              <a:defRPr/>
            </a:pPr>
            <a:r>
              <a:rPr lang="de-DE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qué se hacía ahí?</a:t>
            </a:r>
          </a:p>
          <a:p>
            <a:pPr marL="0" indent="0" algn="ctr">
              <a:buFontTx/>
              <a:buNone/>
              <a:defRPr/>
            </a:pPr>
            <a:r>
              <a:rPr lang="de-DE" sz="3600" dirty="0" smtClean="0">
                <a:solidFill>
                  <a:srgbClr val="002060"/>
                </a:solidFill>
              </a:rPr>
              <a:t>(Jer. 7:31f; 19:2, 6; 32:35;</a:t>
            </a:r>
          </a:p>
          <a:p>
            <a:pPr marL="0" indent="0" algn="ctr">
              <a:buFontTx/>
              <a:buNone/>
              <a:defRPr/>
            </a:pPr>
            <a:r>
              <a:rPr lang="de-DE" sz="3600" dirty="0" smtClean="0">
                <a:solidFill>
                  <a:srgbClr val="002060"/>
                </a:solidFill>
              </a:rPr>
              <a:t>comentarios y diccionarios)</a:t>
            </a:r>
          </a:p>
          <a:p>
            <a:pPr>
              <a:defRPr/>
            </a:pP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39</Words>
  <Application>Microsoft Office PowerPoint</Application>
  <PresentationFormat>Presentación en pantalla (4:3)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Diseño predeterminado</vt:lpstr>
      <vt:lpstr>Presentación de PowerPoint</vt:lpstr>
      <vt:lpstr>Presentación de PowerPoint</vt:lpstr>
      <vt:lpstr>“La reina del cielo” (Jer 7:18; 44:18 y ss 47 moldes)</vt:lpstr>
      <vt:lpstr>«Valle de Hinom y Tofet»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Ptr .ALEJO</dc:creator>
  <cp:lastModifiedBy>Alejo Aguilar</cp:lastModifiedBy>
  <cp:revision>9</cp:revision>
  <dcterms:created xsi:type="dcterms:W3CDTF">2007-11-05T18:19:28Z</dcterms:created>
  <dcterms:modified xsi:type="dcterms:W3CDTF">2016-11-10T17:55:10Z</dcterms:modified>
</cp:coreProperties>
</file>