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6" y="-3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1B805F-FF0F-4BAA-A3A3-E4F945D687F8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83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923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557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1159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017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2990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224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3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7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0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927C-B73E-4F9D-ADFE-F6E23BD7CEE8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0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5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4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1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3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0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E45F-652B-4E89-8925-000B0AB8FD98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4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4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891201" y="447504"/>
            <a:ext cx="9755187" cy="2766528"/>
          </a:xfrm>
        </p:spPr>
        <p:txBody>
          <a:bodyPr/>
          <a:lstStyle/>
          <a:p>
            <a:r>
              <a:rPr lang="es-ES_tradnl" dirty="0" smtClean="0"/>
              <a:t>Santuario y tipología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999121" y="3289636"/>
            <a:ext cx="9755187" cy="1164047"/>
          </a:xfrm>
        </p:spPr>
        <p:txBody>
          <a:bodyPr>
            <a:noAutofit/>
          </a:bodyPr>
          <a:lstStyle/>
          <a:p>
            <a:pPr algn="ctr"/>
            <a:r>
              <a:rPr lang="es-ES_tradnl" sz="3200" dirty="0" smtClean="0"/>
              <a:t>“La realidad no es el molde, pero este tiene mucho que decirnos acerca de ella”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39680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 que la Biblia dice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sz="3200" dirty="0" smtClean="0"/>
              <a:t>Éxodo 25:9, 40</a:t>
            </a:r>
          </a:p>
          <a:p>
            <a:pPr marL="0" indent="0">
              <a:buNone/>
            </a:pPr>
            <a:endParaRPr lang="es-MX" sz="1800" dirty="0" smtClean="0"/>
          </a:p>
          <a:p>
            <a:r>
              <a:rPr lang="es-MX" sz="3200" i="1" dirty="0" err="1" smtClean="0"/>
              <a:t>Tabnit</a:t>
            </a:r>
            <a:r>
              <a:rPr lang="es-MX" sz="3200" i="1" dirty="0" smtClean="0"/>
              <a:t> </a:t>
            </a:r>
            <a:r>
              <a:rPr lang="es-MX" sz="3200" dirty="0" smtClean="0"/>
              <a:t> (20x) </a:t>
            </a:r>
            <a:r>
              <a:rPr lang="en-US" sz="3200" dirty="0" smtClean="0"/>
              <a:t>“</a:t>
            </a:r>
            <a:r>
              <a:rPr lang="en-US" sz="3200" dirty="0" err="1" smtClean="0"/>
              <a:t>copia</a:t>
            </a:r>
            <a:r>
              <a:rPr lang="en-US" sz="3200" dirty="0" smtClean="0"/>
              <a:t> de un original que </a:t>
            </a:r>
            <a:r>
              <a:rPr lang="en-US" sz="3200" dirty="0" err="1" smtClean="0"/>
              <a:t>sirve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</a:t>
            </a:r>
            <a:r>
              <a:rPr lang="en-US" sz="3200" dirty="0" err="1" smtClean="0"/>
              <a:t>modelo</a:t>
            </a:r>
            <a:r>
              <a:rPr lang="en-US" sz="3200" dirty="0" smtClean="0"/>
              <a:t> para </a:t>
            </a:r>
            <a:r>
              <a:rPr lang="en-US" sz="3200" dirty="0" err="1" smtClean="0"/>
              <a:t>hacer</a:t>
            </a:r>
            <a:r>
              <a:rPr lang="en-US" sz="3200" dirty="0" smtClean="0"/>
              <a:t> </a:t>
            </a:r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copia</a:t>
            </a:r>
            <a:r>
              <a:rPr lang="en-US" sz="3200" dirty="0" smtClean="0"/>
              <a:t>” (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ejemplo</a:t>
            </a:r>
            <a:r>
              <a:rPr lang="en-US" sz="3200" dirty="0"/>
              <a:t>,</a:t>
            </a:r>
            <a:r>
              <a:rPr lang="en-US" sz="3200" dirty="0" smtClean="0"/>
              <a:t> </a:t>
            </a:r>
            <a:r>
              <a:rPr lang="en-US" sz="3200" dirty="0"/>
              <a:t>2 </a:t>
            </a:r>
            <a:r>
              <a:rPr lang="en-US" sz="3200" dirty="0" smtClean="0"/>
              <a:t>Reyes 16:10–11).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562822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94132"/>
            <a:ext cx="10396882" cy="1151965"/>
          </a:xfrm>
        </p:spPr>
        <p:txBody>
          <a:bodyPr/>
          <a:lstStyle/>
          <a:p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246097"/>
            <a:ext cx="10394707" cy="412848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Un </a:t>
            </a:r>
            <a:r>
              <a:rPr lang="en-US" sz="3200" dirty="0" err="1" smtClean="0"/>
              <a:t>molde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realidad</a:t>
            </a:r>
            <a:r>
              <a:rPr lang="en-US" sz="3200" dirty="0" smtClean="0"/>
              <a:t> </a:t>
            </a:r>
            <a:r>
              <a:rPr lang="en-US" sz="3200" dirty="0" err="1" smtClean="0"/>
              <a:t>concreta</a:t>
            </a:r>
            <a:r>
              <a:rPr lang="en-US" sz="3200" dirty="0" smtClean="0"/>
              <a:t>, no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mera</a:t>
            </a:r>
            <a:r>
              <a:rPr lang="en-US" sz="3200" dirty="0" smtClean="0"/>
              <a:t> idea, </a:t>
            </a:r>
            <a:r>
              <a:rPr lang="en-US" sz="3200" dirty="0" err="1" smtClean="0"/>
              <a:t>ni</a:t>
            </a:r>
            <a:r>
              <a:rPr lang="en-US" sz="3200" dirty="0" smtClean="0"/>
              <a:t> </a:t>
            </a:r>
            <a:r>
              <a:rPr lang="en-US" sz="3200" dirty="0" err="1" smtClean="0"/>
              <a:t>algo</a:t>
            </a:r>
            <a:r>
              <a:rPr lang="en-US" sz="3200" dirty="0" smtClean="0"/>
              <a:t> </a:t>
            </a:r>
            <a:r>
              <a:rPr lang="en-US" sz="3200" dirty="0" err="1" smtClean="0"/>
              <a:t>abstracto</a:t>
            </a:r>
            <a:r>
              <a:rPr lang="en-US" sz="3200" dirty="0" smtClean="0"/>
              <a:t>.</a:t>
            </a:r>
          </a:p>
          <a:p>
            <a:r>
              <a:rPr lang="es-MX" sz="3200" dirty="0" smtClean="0"/>
              <a:t>¿</a:t>
            </a:r>
            <a:r>
              <a:rPr lang="en-US" sz="3200" dirty="0" err="1" smtClean="0"/>
              <a:t>Qué</a:t>
            </a:r>
            <a:r>
              <a:rPr lang="en-US" sz="3200" dirty="0" smtClean="0"/>
              <a:t> </a:t>
            </a:r>
            <a:r>
              <a:rPr lang="en-US" sz="3200" dirty="0" err="1" smtClean="0"/>
              <a:t>pasaría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se </a:t>
            </a:r>
            <a:r>
              <a:rPr lang="en-US" sz="3200" dirty="0" err="1" smtClean="0"/>
              <a:t>los</a:t>
            </a:r>
            <a:r>
              <a:rPr lang="en-US" sz="3200" dirty="0" smtClean="0"/>
              <a:t> </a:t>
            </a:r>
            <a:r>
              <a:rPr lang="en-US" sz="3200" dirty="0" err="1" smtClean="0"/>
              <a:t>arrojo</a:t>
            </a:r>
            <a:r>
              <a:rPr lang="en-US" sz="3200" dirty="0" smtClean="0"/>
              <a:t> y no </a:t>
            </a:r>
            <a:r>
              <a:rPr lang="en-US" sz="3200" dirty="0" err="1" smtClean="0"/>
              <a:t>están</a:t>
            </a:r>
            <a:r>
              <a:rPr lang="en-US" sz="3200" dirty="0" smtClean="0"/>
              <a:t> </a:t>
            </a:r>
            <a:r>
              <a:rPr lang="en-US" sz="3200" dirty="0" err="1" smtClean="0"/>
              <a:t>listos</a:t>
            </a:r>
            <a:r>
              <a:rPr lang="en-US" sz="3200" dirty="0" smtClean="0"/>
              <a:t> para </a:t>
            </a:r>
            <a:r>
              <a:rPr lang="en-US" sz="3200" dirty="0" err="1" smtClean="0"/>
              <a:t>atraparlo</a:t>
            </a:r>
            <a:r>
              <a:rPr lang="en-US" sz="3200" dirty="0" smtClean="0"/>
              <a:t>? </a:t>
            </a:r>
          </a:p>
          <a:p>
            <a:r>
              <a:rPr lang="en-US" sz="3200" dirty="0" err="1" smtClean="0"/>
              <a:t>Tanto</a:t>
            </a:r>
            <a:r>
              <a:rPr lang="en-US" sz="3200" dirty="0" smtClean="0"/>
              <a:t> el </a:t>
            </a:r>
            <a:r>
              <a:rPr lang="en-US" sz="3200" dirty="0" err="1" smtClean="0"/>
              <a:t>tipo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el </a:t>
            </a:r>
            <a:r>
              <a:rPr lang="en-US" sz="3200" i="1" dirty="0" smtClean="0"/>
              <a:t>anti - </a:t>
            </a:r>
            <a:r>
              <a:rPr lang="en-US" sz="3200" dirty="0" err="1" smtClean="0"/>
              <a:t>tipo</a:t>
            </a:r>
            <a:r>
              <a:rPr lang="en-US" sz="3200" dirty="0" smtClean="0"/>
              <a:t> (lo que </a:t>
            </a:r>
            <a:r>
              <a:rPr lang="en-US" sz="3200" dirty="0" err="1" smtClean="0"/>
              <a:t>ocupa</a:t>
            </a:r>
            <a:r>
              <a:rPr lang="en-US" sz="3200" dirty="0" smtClean="0"/>
              <a:t> el </a:t>
            </a:r>
            <a:r>
              <a:rPr lang="en-US" sz="3200" dirty="0" err="1" smtClean="0"/>
              <a:t>lugar</a:t>
            </a:r>
            <a:r>
              <a:rPr lang="en-US" sz="3200" dirty="0" smtClean="0"/>
              <a:t> del </a:t>
            </a:r>
            <a:r>
              <a:rPr lang="en-US" sz="3200" dirty="0" err="1" smtClean="0"/>
              <a:t>tipo</a:t>
            </a:r>
            <a:r>
              <a:rPr lang="en-US" sz="3200" dirty="0" smtClean="0"/>
              <a:t>), ambos son </a:t>
            </a:r>
            <a:r>
              <a:rPr lang="en-US" sz="3200" dirty="0" err="1" smtClean="0"/>
              <a:t>realidades</a:t>
            </a:r>
            <a:r>
              <a:rPr lang="en-US" sz="3200" dirty="0" smtClean="0"/>
              <a:t> que </a:t>
            </a:r>
            <a:r>
              <a:rPr lang="en-US" sz="3200" dirty="0" err="1" smtClean="0"/>
              <a:t>ocupan</a:t>
            </a:r>
            <a:r>
              <a:rPr lang="en-US" sz="3200" dirty="0" smtClean="0"/>
              <a:t> un </a:t>
            </a:r>
            <a:r>
              <a:rPr lang="en-US" sz="3200" dirty="0" err="1" smtClean="0"/>
              <a:t>espacio</a:t>
            </a:r>
            <a:r>
              <a:rPr lang="en-US" sz="3200" dirty="0"/>
              <a:t> </a:t>
            </a:r>
            <a:r>
              <a:rPr lang="en-US" sz="3200" dirty="0" smtClean="0"/>
              <a:t>real; </a:t>
            </a:r>
            <a:r>
              <a:rPr lang="en-US" sz="3200" dirty="0" err="1" smtClean="0"/>
              <a:t>por</a:t>
            </a:r>
            <a:r>
              <a:rPr lang="en-US" sz="3200" dirty="0" smtClean="0"/>
              <a:t> lo </a:t>
            </a:r>
            <a:r>
              <a:rPr lang="en-US" sz="3200" dirty="0" err="1" smtClean="0"/>
              <a:t>tanto</a:t>
            </a:r>
            <a:r>
              <a:rPr lang="en-US" sz="3200" dirty="0" smtClean="0"/>
              <a:t> el </a:t>
            </a:r>
            <a:r>
              <a:rPr lang="en-US" sz="3200" dirty="0" err="1" smtClean="0"/>
              <a:t>santuario</a:t>
            </a:r>
            <a:r>
              <a:rPr lang="en-US" sz="3200" dirty="0" smtClean="0"/>
              <a:t> celestial </a:t>
            </a:r>
            <a:r>
              <a:rPr lang="en-US" sz="3200" dirty="0" err="1" smtClean="0"/>
              <a:t>también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un </a:t>
            </a:r>
            <a:r>
              <a:rPr lang="en-US" sz="3200" dirty="0" err="1" smtClean="0"/>
              <a:t>lugar</a:t>
            </a:r>
            <a:r>
              <a:rPr lang="en-US" sz="3200" dirty="0" smtClean="0"/>
              <a:t> real. </a:t>
            </a:r>
            <a:endParaRPr lang="es-MX" sz="32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888304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-64833"/>
            <a:ext cx="10396882" cy="1151965"/>
          </a:xfrm>
        </p:spPr>
        <p:txBody>
          <a:bodyPr/>
          <a:lstStyle/>
          <a:p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928048"/>
            <a:ext cx="10737376" cy="4735773"/>
          </a:xfrm>
        </p:spPr>
        <p:txBody>
          <a:bodyPr>
            <a:noAutofit/>
          </a:bodyPr>
          <a:lstStyle/>
          <a:p>
            <a:r>
              <a:rPr lang="en-US" sz="3000" dirty="0" smtClean="0"/>
              <a:t>El </a:t>
            </a:r>
            <a:r>
              <a:rPr lang="en-US" sz="3000" dirty="0" err="1" smtClean="0"/>
              <a:t>molde</a:t>
            </a:r>
            <a:r>
              <a:rPr lang="en-US" sz="3000" dirty="0" smtClean="0"/>
              <a:t> no </a:t>
            </a:r>
            <a:r>
              <a:rPr lang="en-US" sz="3000" dirty="0" err="1" smtClean="0"/>
              <a:t>es</a:t>
            </a:r>
            <a:r>
              <a:rPr lang="en-US" sz="3000" dirty="0" smtClean="0"/>
              <a:t> </a:t>
            </a:r>
            <a:r>
              <a:rPr lang="en-US" sz="3000" dirty="0" err="1" smtClean="0"/>
              <a:t>en</a:t>
            </a:r>
            <a:r>
              <a:rPr lang="en-US" sz="3000" dirty="0" smtClean="0"/>
              <a:t> </a:t>
            </a:r>
            <a:r>
              <a:rPr lang="en-US" sz="3000" dirty="0" err="1" smtClean="0"/>
              <a:t>sí</a:t>
            </a:r>
            <a:r>
              <a:rPr lang="en-US" sz="3000" dirty="0" smtClean="0"/>
              <a:t> </a:t>
            </a:r>
            <a:r>
              <a:rPr lang="en-US" sz="3000" dirty="0" err="1" smtClean="0"/>
              <a:t>mismo</a:t>
            </a:r>
            <a:r>
              <a:rPr lang="en-US" sz="3000" dirty="0" smtClean="0"/>
              <a:t> el original, </a:t>
            </a:r>
            <a:r>
              <a:rPr lang="en-US" sz="3000" dirty="0" err="1" smtClean="0"/>
              <a:t>es</a:t>
            </a:r>
            <a:r>
              <a:rPr lang="en-US" sz="3000" dirty="0" smtClean="0"/>
              <a:t> solo </a:t>
            </a:r>
            <a:r>
              <a:rPr lang="en-US" sz="3000" dirty="0" err="1" smtClean="0"/>
              <a:t>eso</a:t>
            </a:r>
            <a:r>
              <a:rPr lang="en-US" sz="3000" dirty="0" smtClean="0"/>
              <a:t>: un </a:t>
            </a:r>
            <a:r>
              <a:rPr lang="en-US" sz="3000" dirty="0" err="1" smtClean="0"/>
              <a:t>molde</a:t>
            </a:r>
            <a:r>
              <a:rPr lang="en-US" sz="3000" dirty="0" smtClean="0"/>
              <a:t>. Pero </a:t>
            </a:r>
            <a:r>
              <a:rPr lang="en-US" sz="3000" dirty="0" err="1" smtClean="0"/>
              <a:t>este</a:t>
            </a:r>
            <a:r>
              <a:rPr lang="en-US" sz="3000" dirty="0" smtClean="0"/>
              <a:t> </a:t>
            </a:r>
            <a:r>
              <a:rPr lang="en-US" sz="3000" dirty="0" err="1" smtClean="0"/>
              <a:t>fue</a:t>
            </a:r>
            <a:r>
              <a:rPr lang="en-US" sz="3000" dirty="0" smtClean="0"/>
              <a:t> </a:t>
            </a:r>
            <a:r>
              <a:rPr lang="en-US" sz="3000" dirty="0" err="1" smtClean="0"/>
              <a:t>tomado</a:t>
            </a:r>
            <a:r>
              <a:rPr lang="en-US" sz="3000" dirty="0" smtClean="0"/>
              <a:t> o </a:t>
            </a:r>
            <a:r>
              <a:rPr lang="en-US" sz="3000" dirty="0" err="1" smtClean="0"/>
              <a:t>surgió</a:t>
            </a:r>
            <a:r>
              <a:rPr lang="en-US" sz="3000" dirty="0" smtClean="0"/>
              <a:t> de un “</a:t>
            </a:r>
            <a:r>
              <a:rPr lang="en-US" sz="3000" dirty="0" err="1" smtClean="0"/>
              <a:t>prototipo</a:t>
            </a:r>
            <a:r>
              <a:rPr lang="en-US" sz="3000" dirty="0" smtClean="0"/>
              <a:t>”, el </a:t>
            </a:r>
            <a:r>
              <a:rPr lang="en-US" sz="3000" dirty="0" err="1" smtClean="0"/>
              <a:t>cual</a:t>
            </a:r>
            <a:r>
              <a:rPr lang="en-US" sz="3000" dirty="0" smtClean="0"/>
              <a:t> </a:t>
            </a:r>
            <a:r>
              <a:rPr lang="en-US" sz="3000" dirty="0" err="1" smtClean="0"/>
              <a:t>existió</a:t>
            </a:r>
            <a:r>
              <a:rPr lang="en-US" sz="3000" dirty="0" smtClean="0"/>
              <a:t> </a:t>
            </a:r>
            <a:r>
              <a:rPr lang="en-US" sz="3000" dirty="0" err="1" smtClean="0"/>
              <a:t>previamente</a:t>
            </a:r>
            <a:r>
              <a:rPr lang="en-US" sz="3000" dirty="0" smtClean="0"/>
              <a:t> </a:t>
            </a:r>
            <a:r>
              <a:rPr lang="en-US" sz="3000" dirty="0" err="1" smtClean="0"/>
              <a:t>en</a:t>
            </a:r>
            <a:r>
              <a:rPr lang="en-US" sz="3000" dirty="0" smtClean="0"/>
              <a:t> un </a:t>
            </a:r>
            <a:r>
              <a:rPr lang="en-US" sz="3000" dirty="0" err="1" smtClean="0"/>
              <a:t>espacio</a:t>
            </a:r>
            <a:r>
              <a:rPr lang="en-US" sz="3000" dirty="0" smtClean="0"/>
              <a:t> </a:t>
            </a:r>
            <a:r>
              <a:rPr lang="en-US" sz="3000" dirty="0" err="1" smtClean="0"/>
              <a:t>concreto</a:t>
            </a:r>
            <a:r>
              <a:rPr lang="en-US" sz="3000" dirty="0" smtClean="0"/>
              <a:t>, o al </a:t>
            </a:r>
            <a:r>
              <a:rPr lang="en-US" sz="3000" dirty="0" err="1" smtClean="0"/>
              <a:t>menos</a:t>
            </a:r>
            <a:r>
              <a:rPr lang="en-US" sz="3000" dirty="0" smtClean="0"/>
              <a:t> </a:t>
            </a:r>
            <a:r>
              <a:rPr lang="en-US" sz="3000" dirty="0" err="1" smtClean="0"/>
              <a:t>en</a:t>
            </a:r>
            <a:r>
              <a:rPr lang="en-US" sz="3000" dirty="0" smtClean="0"/>
              <a:t> la </a:t>
            </a:r>
            <a:r>
              <a:rPr lang="en-US" sz="3000" dirty="0" err="1" smtClean="0"/>
              <a:t>mente</a:t>
            </a:r>
            <a:r>
              <a:rPr lang="en-US" sz="3000" dirty="0" smtClean="0"/>
              <a:t> de un </a:t>
            </a:r>
            <a:r>
              <a:rPr lang="en-US" sz="3000" dirty="0" err="1" smtClean="0"/>
              <a:t>diseñador</a:t>
            </a:r>
            <a:r>
              <a:rPr lang="en-US" sz="3000" dirty="0" smtClean="0"/>
              <a:t>.  </a:t>
            </a:r>
          </a:p>
          <a:p>
            <a:r>
              <a:rPr lang="en-US" sz="3000" dirty="0" smtClean="0"/>
              <a:t>De </a:t>
            </a:r>
            <a:r>
              <a:rPr lang="en-US" sz="3000" dirty="0" err="1" smtClean="0"/>
              <a:t>manera</a:t>
            </a:r>
            <a:r>
              <a:rPr lang="en-US" sz="3000" dirty="0" smtClean="0"/>
              <a:t> similar, el </a:t>
            </a:r>
            <a:r>
              <a:rPr lang="en-US" sz="3000" dirty="0" err="1" smtClean="0"/>
              <a:t>santuario</a:t>
            </a:r>
            <a:r>
              <a:rPr lang="en-US" sz="3000" dirty="0" smtClean="0"/>
              <a:t> </a:t>
            </a:r>
            <a:r>
              <a:rPr lang="en-US" sz="3000" dirty="0" err="1" smtClean="0"/>
              <a:t>terrenal</a:t>
            </a:r>
            <a:r>
              <a:rPr lang="en-US" sz="3000" dirty="0" smtClean="0"/>
              <a:t> </a:t>
            </a:r>
            <a:r>
              <a:rPr lang="en-US" sz="3000" dirty="0" err="1" smtClean="0"/>
              <a:t>fue</a:t>
            </a:r>
            <a:r>
              <a:rPr lang="en-US" sz="3000" dirty="0" smtClean="0"/>
              <a:t> “</a:t>
            </a:r>
            <a:r>
              <a:rPr lang="en-US" sz="3000" dirty="0" err="1" smtClean="0"/>
              <a:t>moldeado</a:t>
            </a:r>
            <a:r>
              <a:rPr lang="en-US" sz="3000" dirty="0" smtClean="0"/>
              <a:t>” o “</a:t>
            </a:r>
            <a:r>
              <a:rPr lang="en-US" sz="3000" dirty="0" err="1" smtClean="0"/>
              <a:t>tomó</a:t>
            </a:r>
            <a:r>
              <a:rPr lang="en-US" sz="3000" dirty="0" smtClean="0"/>
              <a:t> la forma” del </a:t>
            </a:r>
            <a:r>
              <a:rPr lang="en-US" sz="3000" dirty="0" err="1" smtClean="0"/>
              <a:t>molde</a:t>
            </a:r>
            <a:r>
              <a:rPr lang="en-US" sz="3000" dirty="0" smtClean="0"/>
              <a:t> </a:t>
            </a:r>
            <a:r>
              <a:rPr lang="en-US" sz="3000" dirty="0" err="1" smtClean="0"/>
              <a:t>derivado</a:t>
            </a:r>
            <a:r>
              <a:rPr lang="en-US" sz="3000" dirty="0" smtClean="0"/>
              <a:t> de un </a:t>
            </a:r>
            <a:r>
              <a:rPr lang="en-US" sz="3000" dirty="0" err="1" smtClean="0"/>
              <a:t>diseño</a:t>
            </a:r>
            <a:r>
              <a:rPr lang="en-US" sz="3000" dirty="0" smtClean="0"/>
              <a:t> de </a:t>
            </a:r>
            <a:r>
              <a:rPr lang="en-US" sz="3000" dirty="0" err="1" smtClean="0"/>
              <a:t>origen</a:t>
            </a:r>
            <a:r>
              <a:rPr lang="en-US" sz="3000" dirty="0" smtClean="0"/>
              <a:t> </a:t>
            </a:r>
            <a:r>
              <a:rPr lang="en-US" sz="3000" dirty="0" err="1" smtClean="0"/>
              <a:t>divino</a:t>
            </a:r>
            <a:r>
              <a:rPr lang="en-US" sz="3000" dirty="0" smtClean="0"/>
              <a:t>, </a:t>
            </a:r>
            <a:r>
              <a:rPr lang="en-US" sz="3000" dirty="0" err="1" smtClean="0"/>
              <a:t>diseño</a:t>
            </a:r>
            <a:r>
              <a:rPr lang="en-US" sz="3000" dirty="0" smtClean="0"/>
              <a:t> que </a:t>
            </a:r>
            <a:r>
              <a:rPr lang="en-US" sz="3000" dirty="0" err="1" smtClean="0"/>
              <a:t>bien</a:t>
            </a:r>
            <a:r>
              <a:rPr lang="en-US" sz="3000" dirty="0" smtClean="0"/>
              <a:t> </a:t>
            </a:r>
            <a:r>
              <a:rPr lang="en-US" sz="3000" dirty="0" err="1" smtClean="0"/>
              <a:t>pudo</a:t>
            </a:r>
            <a:r>
              <a:rPr lang="en-US" sz="3000" dirty="0" smtClean="0"/>
              <a:t> </a:t>
            </a:r>
            <a:r>
              <a:rPr lang="en-US" sz="3000" dirty="0" err="1" smtClean="0"/>
              <a:t>ser</a:t>
            </a:r>
            <a:r>
              <a:rPr lang="en-US" sz="3000" dirty="0" smtClean="0"/>
              <a:t> el </a:t>
            </a:r>
            <a:r>
              <a:rPr lang="en-US" sz="3000" dirty="0" err="1" smtClean="0"/>
              <a:t>mismo</a:t>
            </a:r>
            <a:r>
              <a:rPr lang="en-US" sz="3000" dirty="0" smtClean="0"/>
              <a:t> </a:t>
            </a:r>
            <a:r>
              <a:rPr lang="en-US" sz="3000" dirty="0" err="1" smtClean="0"/>
              <a:t>santuario</a:t>
            </a:r>
            <a:r>
              <a:rPr lang="en-US" sz="3000" dirty="0" smtClean="0"/>
              <a:t> celestial o </a:t>
            </a:r>
            <a:r>
              <a:rPr lang="en-US" sz="3000" dirty="0" err="1" smtClean="0"/>
              <a:t>bien</a:t>
            </a:r>
            <a:r>
              <a:rPr lang="en-US" sz="3000" dirty="0" smtClean="0"/>
              <a:t> un </a:t>
            </a:r>
            <a:r>
              <a:rPr lang="en-US" sz="3000" dirty="0" err="1" smtClean="0"/>
              <a:t>diseño</a:t>
            </a:r>
            <a:r>
              <a:rPr lang="en-US" sz="3000" dirty="0" smtClean="0"/>
              <a:t> </a:t>
            </a:r>
            <a:r>
              <a:rPr lang="en-US" sz="3000" dirty="0" err="1" smtClean="0"/>
              <a:t>originado</a:t>
            </a:r>
            <a:r>
              <a:rPr lang="en-US" sz="3000" dirty="0" smtClean="0"/>
              <a:t> </a:t>
            </a:r>
            <a:r>
              <a:rPr lang="en-US" sz="3000" dirty="0" err="1" smtClean="0"/>
              <a:t>en</a:t>
            </a:r>
            <a:r>
              <a:rPr lang="en-US" sz="3000" dirty="0" smtClean="0"/>
              <a:t> la </a:t>
            </a:r>
            <a:r>
              <a:rPr lang="en-US" sz="3000" dirty="0" err="1" smtClean="0"/>
              <a:t>mente</a:t>
            </a:r>
            <a:r>
              <a:rPr lang="en-US" sz="3000" dirty="0" smtClean="0"/>
              <a:t> del “</a:t>
            </a:r>
            <a:r>
              <a:rPr lang="en-US" sz="3000" dirty="0" err="1" smtClean="0"/>
              <a:t>diseñador</a:t>
            </a:r>
            <a:r>
              <a:rPr lang="en-US" sz="3000" dirty="0" smtClean="0"/>
              <a:t>” celestial.</a:t>
            </a:r>
          </a:p>
        </p:txBody>
      </p:sp>
    </p:spTree>
    <p:extLst>
      <p:ext uri="{BB962C8B-B14F-4D97-AF65-F5344CB8AC3E}">
        <p14:creationId xmlns:p14="http://schemas.microsoft.com/office/powerpoint/2010/main" val="149574622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 respecto, </a:t>
            </a:r>
            <a:r>
              <a:rPr lang="es-MX" dirty="0" err="1" smtClean="0"/>
              <a:t>egw</a:t>
            </a:r>
            <a:r>
              <a:rPr lang="es-MX" dirty="0" smtClean="0"/>
              <a:t> dice…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916392" cy="3311189"/>
          </a:xfrm>
        </p:spPr>
        <p:txBody>
          <a:bodyPr>
            <a:noAutofit/>
          </a:bodyPr>
          <a:lstStyle/>
          <a:p>
            <a:r>
              <a:rPr lang="es-MX" sz="3000" dirty="0"/>
              <a:t>Moisés hizo el santuario terrenal según un modelo que le </a:t>
            </a:r>
            <a:r>
              <a:rPr lang="es-MX" sz="3000"/>
              <a:t>fue </a:t>
            </a:r>
            <a:r>
              <a:rPr lang="es-MX" sz="3000" smtClean="0"/>
              <a:t>enseñado </a:t>
            </a:r>
            <a:r>
              <a:rPr lang="es-MX" sz="3000" dirty="0" smtClean="0"/>
              <a:t>(CS, 410).</a:t>
            </a:r>
          </a:p>
          <a:p>
            <a:r>
              <a:rPr lang="es-MX" sz="3000" dirty="0" smtClean="0"/>
              <a:t> Dios </a:t>
            </a:r>
            <a:r>
              <a:rPr lang="es-MX" sz="3000" dirty="0"/>
              <a:t>le llamó al monte y le reveló las cosas celestiales. El Señor le cubrió de su gloria para que pudiese ver el modelo, y de acuerdo con éste se hicieron todas las </a:t>
            </a:r>
            <a:r>
              <a:rPr lang="es-MX" sz="3000" dirty="0" smtClean="0"/>
              <a:t>cosas</a:t>
            </a:r>
            <a:r>
              <a:rPr lang="es-MX" sz="3000" dirty="0"/>
              <a:t> </a:t>
            </a:r>
            <a:r>
              <a:rPr lang="es-MX" sz="3000" dirty="0" smtClean="0"/>
              <a:t>( </a:t>
            </a:r>
            <a:r>
              <a:rPr lang="es-MX" sz="3000" dirty="0" err="1"/>
              <a:t>DTG</a:t>
            </a:r>
            <a:r>
              <a:rPr lang="es-MX" sz="3000" dirty="0"/>
              <a:t> </a:t>
            </a:r>
            <a:r>
              <a:rPr lang="es-MX" sz="3000" dirty="0" smtClean="0"/>
              <a:t>179). 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10092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-37536"/>
            <a:ext cx="10396882" cy="1151965"/>
          </a:xfrm>
        </p:spPr>
        <p:txBody>
          <a:bodyPr/>
          <a:lstStyle/>
          <a:p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119121"/>
            <a:ext cx="10394707" cy="509061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El </a:t>
            </a:r>
            <a:r>
              <a:rPr lang="en-US" sz="3000" dirty="0" err="1" smtClean="0"/>
              <a:t>molde</a:t>
            </a:r>
            <a:r>
              <a:rPr lang="en-US" sz="3000" dirty="0" smtClean="0"/>
              <a:t> da forma al </a:t>
            </a:r>
            <a:r>
              <a:rPr lang="en-US" sz="3000" dirty="0" err="1" smtClean="0"/>
              <a:t>producto</a:t>
            </a:r>
            <a:r>
              <a:rPr lang="en-US" sz="3000" dirty="0" smtClean="0"/>
              <a:t> final (la </a:t>
            </a:r>
            <a:r>
              <a:rPr lang="en-US" sz="3000" dirty="0" err="1" smtClean="0"/>
              <a:t>gelatina</a:t>
            </a:r>
            <a:r>
              <a:rPr lang="en-US" sz="3000" dirty="0" smtClean="0"/>
              <a:t>, el pan, etc.) </a:t>
            </a:r>
          </a:p>
          <a:p>
            <a:r>
              <a:rPr lang="en-US" sz="3000" dirty="0" smtClean="0"/>
              <a:t>De </a:t>
            </a:r>
            <a:r>
              <a:rPr lang="en-US" sz="3000" dirty="0" err="1" smtClean="0"/>
              <a:t>manera</a:t>
            </a:r>
            <a:r>
              <a:rPr lang="en-US" sz="3000" dirty="0" smtClean="0"/>
              <a:t> similar la </a:t>
            </a:r>
            <a:r>
              <a:rPr lang="en-US" sz="3000" dirty="0" err="1" smtClean="0"/>
              <a:t>tipología</a:t>
            </a:r>
            <a:r>
              <a:rPr lang="en-US" sz="3000" dirty="0" smtClean="0"/>
              <a:t> </a:t>
            </a:r>
            <a:r>
              <a:rPr lang="en-US" sz="3000" dirty="0" err="1" smtClean="0"/>
              <a:t>tambien</a:t>
            </a:r>
            <a:r>
              <a:rPr lang="en-US" sz="3000" dirty="0" smtClean="0"/>
              <a:t> </a:t>
            </a:r>
            <a:r>
              <a:rPr lang="en-US" sz="3000" dirty="0" err="1" smtClean="0"/>
              <a:t>sirve</a:t>
            </a:r>
            <a:r>
              <a:rPr lang="en-US" sz="3000" dirty="0" smtClean="0"/>
              <a:t> para “</a:t>
            </a:r>
            <a:r>
              <a:rPr lang="en-US" sz="3000" dirty="0" err="1" smtClean="0"/>
              <a:t>moldear</a:t>
            </a:r>
            <a:r>
              <a:rPr lang="en-US" sz="3000" dirty="0" smtClean="0"/>
              <a:t>” el </a:t>
            </a:r>
            <a:r>
              <a:rPr lang="en-US" sz="3000" dirty="0" err="1" smtClean="0"/>
              <a:t>producto</a:t>
            </a:r>
            <a:r>
              <a:rPr lang="en-US" sz="3000" dirty="0" smtClean="0"/>
              <a:t> final (</a:t>
            </a:r>
            <a:r>
              <a:rPr lang="en-US" sz="3000" dirty="0" err="1" smtClean="0"/>
              <a:t>escatologico</a:t>
            </a:r>
            <a:r>
              <a:rPr lang="en-US" sz="3000" dirty="0" smtClean="0"/>
              <a:t>), </a:t>
            </a:r>
            <a:r>
              <a:rPr lang="en-US" sz="3000" dirty="0" err="1" smtClean="0"/>
              <a:t>es</a:t>
            </a:r>
            <a:r>
              <a:rPr lang="en-US" sz="3000" dirty="0" smtClean="0"/>
              <a:t> </a:t>
            </a:r>
            <a:r>
              <a:rPr lang="en-US" sz="3000" dirty="0" err="1" smtClean="0"/>
              <a:t>decir</a:t>
            </a:r>
            <a:r>
              <a:rPr lang="en-US" sz="3000" dirty="0" smtClean="0"/>
              <a:t>, al anti-</a:t>
            </a:r>
            <a:r>
              <a:rPr lang="en-US" sz="3000" dirty="0" err="1" smtClean="0"/>
              <a:t>tipo</a:t>
            </a:r>
            <a:r>
              <a:rPr lang="en-US" sz="3000" dirty="0" smtClean="0"/>
              <a:t>. </a:t>
            </a:r>
          </a:p>
          <a:p>
            <a:r>
              <a:rPr lang="en-US" sz="3000" dirty="0" smtClean="0"/>
              <a:t>El </a:t>
            </a:r>
            <a:r>
              <a:rPr lang="en-US" sz="3000" dirty="0" err="1" smtClean="0"/>
              <a:t>santuario</a:t>
            </a:r>
            <a:r>
              <a:rPr lang="en-US" sz="3000" dirty="0" smtClean="0"/>
              <a:t> </a:t>
            </a:r>
            <a:r>
              <a:rPr lang="en-US" sz="3000" dirty="0" err="1" smtClean="0"/>
              <a:t>terrenal</a:t>
            </a:r>
            <a:r>
              <a:rPr lang="en-US" sz="3000" dirty="0" smtClean="0"/>
              <a:t>, </a:t>
            </a:r>
            <a:r>
              <a:rPr lang="en-US" sz="3000" dirty="0" err="1" smtClean="0"/>
              <a:t>por</a:t>
            </a:r>
            <a:r>
              <a:rPr lang="en-US" sz="3000" dirty="0" smtClean="0"/>
              <a:t> lo </a:t>
            </a:r>
            <a:r>
              <a:rPr lang="en-US" sz="3000" dirty="0" err="1" smtClean="0"/>
              <a:t>tanto</a:t>
            </a:r>
            <a:r>
              <a:rPr lang="en-US" sz="3000" dirty="0" smtClean="0"/>
              <a:t>, </a:t>
            </a:r>
            <a:r>
              <a:rPr lang="en-US" sz="3000" dirty="0" err="1" smtClean="0"/>
              <a:t>nos</a:t>
            </a:r>
            <a:r>
              <a:rPr lang="en-US" sz="3000" dirty="0" smtClean="0"/>
              <a:t> </a:t>
            </a:r>
            <a:r>
              <a:rPr lang="en-US" sz="3000" dirty="0" err="1" smtClean="0"/>
              <a:t>informa</a:t>
            </a:r>
            <a:r>
              <a:rPr lang="en-US" sz="3000" dirty="0" smtClean="0"/>
              <a:t> y </a:t>
            </a:r>
            <a:r>
              <a:rPr lang="en-US" sz="3000" dirty="0" err="1" smtClean="0"/>
              <a:t>aclara</a:t>
            </a:r>
            <a:r>
              <a:rPr lang="en-US" sz="3000" dirty="0" smtClean="0"/>
              <a:t> </a:t>
            </a:r>
            <a:r>
              <a:rPr lang="en-US" sz="3000" dirty="0" err="1" smtClean="0"/>
              <a:t>los</a:t>
            </a:r>
            <a:r>
              <a:rPr lang="en-US" sz="3000" dirty="0" smtClean="0"/>
              <a:t> </a:t>
            </a:r>
            <a:r>
              <a:rPr lang="en-US" sz="3000" dirty="0" err="1" smtClean="0"/>
              <a:t>cumplimientos</a:t>
            </a:r>
            <a:r>
              <a:rPr lang="en-US" sz="3000" dirty="0" smtClean="0"/>
              <a:t> del </a:t>
            </a:r>
            <a:r>
              <a:rPr lang="en-US" sz="3000" dirty="0" err="1" smtClean="0"/>
              <a:t>santuario</a:t>
            </a:r>
            <a:r>
              <a:rPr lang="en-US" sz="3000" dirty="0" smtClean="0"/>
              <a:t> </a:t>
            </a:r>
            <a:r>
              <a:rPr lang="en-US" sz="3000" dirty="0" err="1" smtClean="0"/>
              <a:t>antitípico</a:t>
            </a:r>
            <a:r>
              <a:rPr lang="en-US" sz="3000" dirty="0" smtClean="0"/>
              <a:t> y del plan de la </a:t>
            </a:r>
            <a:r>
              <a:rPr lang="en-US" sz="3000" dirty="0" err="1" smtClean="0"/>
              <a:t>salvación</a:t>
            </a:r>
            <a:r>
              <a:rPr lang="en-US" sz="3000" dirty="0" smtClean="0"/>
              <a:t> </a:t>
            </a:r>
            <a:r>
              <a:rPr lang="en-US" sz="3000" dirty="0" err="1" smtClean="0"/>
              <a:t>en</a:t>
            </a:r>
            <a:r>
              <a:rPr lang="en-US" sz="3000" dirty="0" smtClean="0"/>
              <a:t> el NT. 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731496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94475"/>
            <a:ext cx="10396882" cy="1151965"/>
          </a:xfrm>
        </p:spPr>
        <p:txBody>
          <a:bodyPr/>
          <a:lstStyle/>
          <a:p>
            <a:r>
              <a:rPr lang="es-MX" dirty="0" smtClean="0"/>
              <a:t>4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8616" y="1214658"/>
            <a:ext cx="11095630" cy="477671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El </a:t>
            </a:r>
            <a:r>
              <a:rPr lang="en-US" sz="3200" dirty="0" err="1" smtClean="0"/>
              <a:t>producto</a:t>
            </a:r>
            <a:r>
              <a:rPr lang="en-US" sz="3200" dirty="0" smtClean="0"/>
              <a:t> final </a:t>
            </a:r>
            <a:r>
              <a:rPr lang="en-US" sz="3200" dirty="0" err="1" smtClean="0"/>
              <a:t>indudablemente</a:t>
            </a:r>
            <a:r>
              <a:rPr lang="en-US" sz="3200" dirty="0" smtClean="0"/>
              <a:t> se </a:t>
            </a:r>
            <a:r>
              <a:rPr lang="en-US" sz="3200" dirty="0" err="1" smtClean="0"/>
              <a:t>parecerá</a:t>
            </a:r>
            <a:r>
              <a:rPr lang="en-US" sz="3200" dirty="0" smtClean="0"/>
              <a:t> al </a:t>
            </a:r>
            <a:r>
              <a:rPr lang="en-US" sz="3200" dirty="0" err="1" smtClean="0"/>
              <a:t>molde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lo </a:t>
            </a:r>
            <a:r>
              <a:rPr lang="en-US" sz="3200" i="1" dirty="0" err="1" smtClean="0"/>
              <a:t>básico</a:t>
            </a:r>
            <a:r>
              <a:rPr lang="en-US" sz="3200" i="1" dirty="0" smtClean="0"/>
              <a:t>  </a:t>
            </a:r>
            <a:r>
              <a:rPr lang="en-US" sz="3200" dirty="0" smtClean="0"/>
              <a:t>(la </a:t>
            </a:r>
            <a:r>
              <a:rPr lang="en-US" sz="3200" dirty="0" err="1" smtClean="0"/>
              <a:t>gelatina</a:t>
            </a:r>
            <a:r>
              <a:rPr lang="en-US" sz="3200" dirty="0" smtClean="0"/>
              <a:t> no </a:t>
            </a:r>
            <a:r>
              <a:rPr lang="en-US" sz="3200" dirty="0" err="1" smtClean="0"/>
              <a:t>tendr</a:t>
            </a:r>
            <a:r>
              <a:rPr lang="es-MX" sz="3200" dirty="0" smtClean="0"/>
              <a:t>á</a:t>
            </a:r>
            <a:r>
              <a:rPr lang="en-US" sz="3200" dirty="0" smtClean="0"/>
              <a:t> </a:t>
            </a:r>
            <a:r>
              <a:rPr lang="en-US" sz="3200" dirty="0" err="1" smtClean="0"/>
              <a:t>figura</a:t>
            </a:r>
            <a:r>
              <a:rPr lang="en-US" sz="3200" dirty="0" smtClean="0"/>
              <a:t> de </a:t>
            </a:r>
            <a:r>
              <a:rPr lang="en-US" sz="3200" dirty="0" err="1" smtClean="0"/>
              <a:t>sapo</a:t>
            </a:r>
            <a:r>
              <a:rPr lang="en-US" sz="3200" dirty="0" smtClean="0"/>
              <a:t>, </a:t>
            </a:r>
            <a:r>
              <a:rPr lang="en-US" sz="3200" dirty="0" err="1" smtClean="0"/>
              <a:t>si</a:t>
            </a:r>
            <a:r>
              <a:rPr lang="en-US" sz="3200" dirty="0" smtClean="0"/>
              <a:t> el </a:t>
            </a:r>
            <a:r>
              <a:rPr lang="en-US" sz="3200" dirty="0" err="1" smtClean="0"/>
              <a:t>molde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estrella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)</a:t>
            </a:r>
            <a:endParaRPr lang="en-US" sz="3200" dirty="0" smtClean="0"/>
          </a:p>
          <a:p>
            <a:r>
              <a:rPr lang="en-US" sz="3200" dirty="0" err="1" smtClean="0"/>
              <a:t>Igualmente</a:t>
            </a:r>
            <a:r>
              <a:rPr lang="en-US" sz="3200" dirty="0" smtClean="0"/>
              <a:t>, </a:t>
            </a:r>
            <a:r>
              <a:rPr lang="en-US" sz="3200" dirty="0" err="1" smtClean="0"/>
              <a:t>los</a:t>
            </a:r>
            <a:r>
              <a:rPr lang="en-US" sz="3200" dirty="0" smtClean="0"/>
              <a:t> </a:t>
            </a:r>
            <a:r>
              <a:rPr lang="en-US" sz="3200" dirty="0" err="1" smtClean="0"/>
              <a:t>cumplimientos</a:t>
            </a:r>
            <a:r>
              <a:rPr lang="en-US" sz="3200" dirty="0" smtClean="0"/>
              <a:t> </a:t>
            </a:r>
            <a:r>
              <a:rPr lang="en-US" sz="3200" dirty="0" err="1" smtClean="0"/>
              <a:t>antitípicos</a:t>
            </a:r>
            <a:r>
              <a:rPr lang="en-US" sz="3200" dirty="0" smtClean="0"/>
              <a:t> del </a:t>
            </a:r>
            <a:r>
              <a:rPr lang="en-US" sz="3200" dirty="0" err="1" smtClean="0"/>
              <a:t>santuario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el NT se </a:t>
            </a:r>
            <a:r>
              <a:rPr lang="en-US" sz="3200" dirty="0" err="1" smtClean="0"/>
              <a:t>conformarán</a:t>
            </a:r>
            <a:r>
              <a:rPr lang="en-US" sz="3200" dirty="0" smtClean="0"/>
              <a:t> a </a:t>
            </a:r>
            <a:r>
              <a:rPr lang="en-US" sz="3200" dirty="0" err="1" smtClean="0"/>
              <a:t>los</a:t>
            </a:r>
            <a:r>
              <a:rPr lang="en-US" sz="3200" dirty="0" smtClean="0"/>
              <a:t> </a:t>
            </a:r>
            <a:r>
              <a:rPr lang="en-US" sz="3200" dirty="0" err="1" smtClean="0"/>
              <a:t>aspectos</a:t>
            </a:r>
            <a:r>
              <a:rPr lang="en-US" sz="3200" dirty="0" smtClean="0"/>
              <a:t> </a:t>
            </a:r>
            <a:r>
              <a:rPr lang="en-US" sz="3200" dirty="0" err="1" smtClean="0"/>
              <a:t>básicos</a:t>
            </a:r>
            <a:r>
              <a:rPr lang="en-US" sz="3200" dirty="0" smtClean="0"/>
              <a:t> del </a:t>
            </a:r>
            <a:r>
              <a:rPr lang="en-US" sz="3200" dirty="0" err="1" smtClean="0"/>
              <a:t>tipo</a:t>
            </a:r>
            <a:r>
              <a:rPr lang="en-US" sz="3200" dirty="0" smtClean="0"/>
              <a:t> o </a:t>
            </a:r>
            <a:r>
              <a:rPr lang="en-US" sz="3200" dirty="0" err="1" smtClean="0"/>
              <a:t>santuario</a:t>
            </a:r>
            <a:r>
              <a:rPr lang="en-US" sz="3200" dirty="0" smtClean="0"/>
              <a:t> </a:t>
            </a:r>
            <a:r>
              <a:rPr lang="en-US" sz="3200" dirty="0" err="1" smtClean="0"/>
              <a:t>presentados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el AT. </a:t>
            </a:r>
          </a:p>
          <a:p>
            <a:r>
              <a:rPr lang="en-US" sz="3200" dirty="0" smtClean="0"/>
              <a:t>Los </a:t>
            </a:r>
            <a:r>
              <a:rPr lang="en-US" sz="3200" dirty="0" err="1" smtClean="0"/>
              <a:t>pioneros</a:t>
            </a:r>
            <a:r>
              <a:rPr lang="en-US" sz="3200" dirty="0" smtClean="0"/>
              <a:t> </a:t>
            </a:r>
            <a:r>
              <a:rPr lang="en-US" sz="3200" dirty="0" err="1" smtClean="0"/>
              <a:t>asd</a:t>
            </a:r>
            <a:r>
              <a:rPr lang="en-US" sz="3200" dirty="0" smtClean="0"/>
              <a:t>, sin saber </a:t>
            </a:r>
            <a:r>
              <a:rPr lang="en-US" sz="3200" dirty="0" err="1" smtClean="0"/>
              <a:t>todos</a:t>
            </a:r>
            <a:r>
              <a:rPr lang="en-US" sz="3200" dirty="0" smtClean="0"/>
              <a:t> </a:t>
            </a:r>
            <a:r>
              <a:rPr lang="en-US" sz="3200" dirty="0" err="1" smtClean="0"/>
              <a:t>estos</a:t>
            </a:r>
            <a:r>
              <a:rPr lang="en-US" sz="3200" dirty="0" smtClean="0"/>
              <a:t> </a:t>
            </a:r>
            <a:r>
              <a:rPr lang="en-US" sz="3200" dirty="0" err="1" smtClean="0"/>
              <a:t>detalles</a:t>
            </a:r>
            <a:r>
              <a:rPr lang="en-US" sz="3200" dirty="0" smtClean="0"/>
              <a:t>, </a:t>
            </a:r>
            <a:r>
              <a:rPr lang="en-US" sz="3200" dirty="0" err="1" smtClean="0"/>
              <a:t>estuvieron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lo </a:t>
            </a:r>
            <a:r>
              <a:rPr lang="en-US" sz="3200" dirty="0" err="1" smtClean="0"/>
              <a:t>correcto</a:t>
            </a:r>
            <a:r>
              <a:rPr lang="en-US" sz="3200" dirty="0" smtClean="0"/>
              <a:t> al </a:t>
            </a:r>
            <a:r>
              <a:rPr lang="en-US" sz="3200" dirty="0" err="1" smtClean="0"/>
              <a:t>buscar</a:t>
            </a:r>
            <a:r>
              <a:rPr lang="en-US" sz="3200" dirty="0" smtClean="0"/>
              <a:t> y </a:t>
            </a:r>
            <a:r>
              <a:rPr lang="en-US" sz="3200" dirty="0" err="1" smtClean="0"/>
              <a:t>basar</a:t>
            </a:r>
            <a:r>
              <a:rPr lang="en-US" sz="3200" dirty="0" smtClean="0"/>
              <a:t> </a:t>
            </a:r>
            <a:r>
              <a:rPr lang="en-US" sz="3200" dirty="0" err="1" smtClean="0"/>
              <a:t>sus</a:t>
            </a:r>
            <a:r>
              <a:rPr lang="en-US" sz="3200" dirty="0" smtClean="0"/>
              <a:t> </a:t>
            </a:r>
            <a:r>
              <a:rPr lang="en-US" sz="3200" dirty="0" err="1" smtClean="0"/>
              <a:t>conclusiones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esta</a:t>
            </a:r>
            <a:r>
              <a:rPr lang="en-US" sz="3200" dirty="0" smtClean="0"/>
              <a:t> </a:t>
            </a:r>
            <a:r>
              <a:rPr lang="en-US" sz="3200" dirty="0" err="1" smtClean="0"/>
              <a:t>misma</a:t>
            </a:r>
            <a:r>
              <a:rPr lang="en-US" sz="3200" dirty="0" smtClean="0"/>
              <a:t> </a:t>
            </a:r>
            <a:r>
              <a:rPr lang="en-US" sz="3200" dirty="0" err="1" smtClean="0"/>
              <a:t>relación</a:t>
            </a:r>
            <a:r>
              <a:rPr lang="en-US" sz="3200" dirty="0" smtClean="0"/>
              <a:t> entre el AT y el NT </a:t>
            </a:r>
            <a:r>
              <a:rPr lang="en-US" sz="3200" dirty="0" err="1" smtClean="0"/>
              <a:t>en</a:t>
            </a:r>
            <a:r>
              <a:rPr lang="en-US" sz="3200" dirty="0" smtClean="0"/>
              <a:t> lo </a:t>
            </a:r>
            <a:r>
              <a:rPr lang="en-US" sz="3200" dirty="0" err="1" smtClean="0"/>
              <a:t>referente</a:t>
            </a:r>
            <a:r>
              <a:rPr lang="en-US" sz="3200" dirty="0" smtClean="0"/>
              <a:t> al </a:t>
            </a:r>
            <a:r>
              <a:rPr lang="en-US" sz="3200" dirty="0" err="1" smtClean="0"/>
              <a:t>santuario</a:t>
            </a:r>
            <a:r>
              <a:rPr lang="en-US" sz="3200" dirty="0" smtClean="0"/>
              <a:t>.</a:t>
            </a:r>
            <a:r>
              <a:rPr lang="es-MX" sz="3200" dirty="0" smtClean="0"/>
              <a:t> </a:t>
            </a:r>
            <a:endParaRPr lang="es-MX" sz="32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339498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410"/>
            <a:ext cx="10396882" cy="1151965"/>
          </a:xfrm>
        </p:spPr>
        <p:txBody>
          <a:bodyPr/>
          <a:lstStyle/>
          <a:p>
            <a:r>
              <a:rPr lang="es-MX" dirty="0" smtClean="0"/>
              <a:t>5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23082" y="729520"/>
            <a:ext cx="11273050" cy="5513696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Finalmente</a:t>
            </a:r>
            <a:r>
              <a:rPr lang="en-US" sz="3000" dirty="0" smtClean="0"/>
              <a:t>, el </a:t>
            </a:r>
            <a:r>
              <a:rPr lang="en-US" sz="3000" dirty="0" err="1" smtClean="0"/>
              <a:t>producto</a:t>
            </a:r>
            <a:r>
              <a:rPr lang="en-US" sz="3000" dirty="0" smtClean="0"/>
              <a:t> final </a:t>
            </a:r>
            <a:r>
              <a:rPr lang="en-US" sz="3000" dirty="0" err="1" smtClean="0"/>
              <a:t>sobrepasa</a:t>
            </a:r>
            <a:r>
              <a:rPr lang="en-US" sz="3000" dirty="0" smtClean="0"/>
              <a:t> al </a:t>
            </a:r>
            <a:r>
              <a:rPr lang="en-US" sz="3000" dirty="0" err="1" smtClean="0"/>
              <a:t>molde</a:t>
            </a:r>
            <a:r>
              <a:rPr lang="en-US" sz="3000" dirty="0" smtClean="0"/>
              <a:t>: ¡</a:t>
            </a:r>
            <a:r>
              <a:rPr lang="en-US" sz="3000" dirty="0" err="1" smtClean="0"/>
              <a:t>cumple</a:t>
            </a:r>
            <a:r>
              <a:rPr lang="en-US" sz="3000" dirty="0" smtClean="0"/>
              <a:t> el </a:t>
            </a:r>
            <a:r>
              <a:rPr lang="en-US" sz="3000" dirty="0" err="1" smtClean="0"/>
              <a:t>propósito</a:t>
            </a:r>
            <a:r>
              <a:rPr lang="en-US" sz="3000" dirty="0" smtClean="0"/>
              <a:t> para el </a:t>
            </a:r>
            <a:r>
              <a:rPr lang="en-US" sz="3000" dirty="0" err="1" smtClean="0"/>
              <a:t>cual</a:t>
            </a:r>
            <a:r>
              <a:rPr lang="en-US" sz="3000" dirty="0" smtClean="0"/>
              <a:t> </a:t>
            </a:r>
            <a:r>
              <a:rPr lang="en-US" sz="3000" dirty="0" err="1" smtClean="0"/>
              <a:t>dicho</a:t>
            </a:r>
            <a:r>
              <a:rPr lang="en-US" sz="3000" dirty="0" smtClean="0"/>
              <a:t> </a:t>
            </a:r>
            <a:r>
              <a:rPr lang="en-US" sz="3000" dirty="0" err="1" smtClean="0"/>
              <a:t>molde</a:t>
            </a:r>
            <a:r>
              <a:rPr lang="en-US" sz="3000" dirty="0" smtClean="0"/>
              <a:t> </a:t>
            </a:r>
            <a:r>
              <a:rPr lang="en-US" sz="3000" dirty="0" err="1" smtClean="0"/>
              <a:t>fue</a:t>
            </a:r>
            <a:r>
              <a:rPr lang="en-US" sz="3000" dirty="0" smtClean="0"/>
              <a:t> </a:t>
            </a:r>
            <a:r>
              <a:rPr lang="en-US" sz="3000" dirty="0" err="1" smtClean="0"/>
              <a:t>diseñado</a:t>
            </a:r>
            <a:r>
              <a:rPr lang="en-US" sz="3000" dirty="0" smtClean="0"/>
              <a:t>!</a:t>
            </a:r>
            <a:endParaRPr lang="en-US" sz="3000" dirty="0"/>
          </a:p>
          <a:p>
            <a:r>
              <a:rPr lang="en-US" sz="3000" dirty="0" smtClean="0"/>
              <a:t>Si </a:t>
            </a:r>
            <a:r>
              <a:rPr lang="en-US" sz="3000" dirty="0" err="1" smtClean="0"/>
              <a:t>en</a:t>
            </a:r>
            <a:r>
              <a:rPr lang="en-US" sz="3000" dirty="0" smtClean="0"/>
              <a:t> </a:t>
            </a:r>
            <a:r>
              <a:rPr lang="en-US" sz="3000" dirty="0" err="1" smtClean="0"/>
              <a:t>lugar</a:t>
            </a:r>
            <a:r>
              <a:rPr lang="en-US" sz="3000" dirty="0" smtClean="0"/>
              <a:t> del pan o </a:t>
            </a:r>
            <a:r>
              <a:rPr lang="en-US" sz="3000" dirty="0" err="1" smtClean="0"/>
              <a:t>gelatina</a:t>
            </a:r>
            <a:r>
              <a:rPr lang="en-US" sz="3000" dirty="0" smtClean="0"/>
              <a:t> (</a:t>
            </a:r>
            <a:r>
              <a:rPr lang="en-US" sz="3000" dirty="0" err="1" smtClean="0"/>
              <a:t>producto</a:t>
            </a:r>
            <a:r>
              <a:rPr lang="en-US" sz="3000" dirty="0" smtClean="0"/>
              <a:t> final) solo pongo el </a:t>
            </a:r>
            <a:r>
              <a:rPr lang="en-US" sz="3000" dirty="0" err="1" smtClean="0"/>
              <a:t>molde</a:t>
            </a:r>
            <a:r>
              <a:rPr lang="en-US" sz="3000" dirty="0" smtClean="0"/>
              <a:t>  a la hora del </a:t>
            </a:r>
            <a:r>
              <a:rPr lang="en-US" sz="3000" dirty="0" err="1" smtClean="0"/>
              <a:t>postre</a:t>
            </a:r>
            <a:r>
              <a:rPr lang="en-US" sz="3000" dirty="0" smtClean="0"/>
              <a:t>, no </a:t>
            </a:r>
            <a:r>
              <a:rPr lang="en-US" sz="3000" dirty="0" err="1" smtClean="0"/>
              <a:t>creo</a:t>
            </a:r>
            <a:r>
              <a:rPr lang="en-US" sz="3000" dirty="0" smtClean="0"/>
              <a:t> que </a:t>
            </a:r>
            <a:r>
              <a:rPr lang="en-US" sz="3000" dirty="0" err="1" smtClean="0"/>
              <a:t>muchos</a:t>
            </a:r>
            <a:r>
              <a:rPr lang="en-US" sz="3000" dirty="0" smtClean="0"/>
              <a:t> me lo </a:t>
            </a:r>
            <a:r>
              <a:rPr lang="en-US" sz="3000" dirty="0" err="1" smtClean="0"/>
              <a:t>agradezcan</a:t>
            </a:r>
            <a:r>
              <a:rPr lang="en-US" sz="3000" dirty="0" smtClean="0"/>
              <a:t> </a:t>
            </a:r>
            <a:r>
              <a:rPr lang="en-US" sz="3000" dirty="0" smtClean="0">
                <a:sym typeface="Wingdings" panose="05000000000000000000" pitchFamily="2" charset="2"/>
              </a:rPr>
              <a:t>.</a:t>
            </a:r>
            <a:endParaRPr lang="en-US" sz="3000" dirty="0" smtClean="0"/>
          </a:p>
          <a:p>
            <a:r>
              <a:rPr lang="en-US" sz="3000" dirty="0" smtClean="0"/>
              <a:t>El </a:t>
            </a:r>
            <a:r>
              <a:rPr lang="en-US" sz="3000" dirty="0" err="1" smtClean="0"/>
              <a:t>molde</a:t>
            </a:r>
            <a:r>
              <a:rPr lang="en-US" sz="3000" dirty="0" smtClean="0"/>
              <a:t> </a:t>
            </a:r>
            <a:r>
              <a:rPr lang="en-US" sz="3000" dirty="0" err="1" smtClean="0"/>
              <a:t>tiene</a:t>
            </a:r>
            <a:r>
              <a:rPr lang="en-US" sz="3000" dirty="0" smtClean="0"/>
              <a:t> </a:t>
            </a:r>
            <a:r>
              <a:rPr lang="en-US" sz="3000" dirty="0" err="1" smtClean="0"/>
              <a:t>su</a:t>
            </a:r>
            <a:r>
              <a:rPr lang="en-US" sz="3000" dirty="0" smtClean="0"/>
              <a:t> </a:t>
            </a:r>
            <a:r>
              <a:rPr lang="en-US" sz="3000" dirty="0" err="1" smtClean="0"/>
              <a:t>función</a:t>
            </a:r>
            <a:r>
              <a:rPr lang="en-US" sz="3000" dirty="0" smtClean="0"/>
              <a:t>, </a:t>
            </a:r>
            <a:r>
              <a:rPr lang="en-US" sz="3000" dirty="0" err="1" smtClean="0"/>
              <a:t>pero</a:t>
            </a:r>
            <a:r>
              <a:rPr lang="en-US" sz="3000" dirty="0" smtClean="0"/>
              <a:t> no </a:t>
            </a:r>
            <a:r>
              <a:rPr lang="en-US" sz="3000" dirty="0" err="1" smtClean="0"/>
              <a:t>es</a:t>
            </a:r>
            <a:r>
              <a:rPr lang="en-US" sz="3000" dirty="0" smtClean="0"/>
              <a:t> la </a:t>
            </a:r>
            <a:r>
              <a:rPr lang="en-US" sz="3000" dirty="0" err="1" smtClean="0"/>
              <a:t>realidad</a:t>
            </a:r>
            <a:r>
              <a:rPr lang="en-US" sz="3000" dirty="0" smtClean="0"/>
              <a:t>. De </a:t>
            </a:r>
            <a:r>
              <a:rPr lang="en-US" sz="3000" dirty="0" err="1" smtClean="0"/>
              <a:t>igual</a:t>
            </a:r>
            <a:r>
              <a:rPr lang="en-US" sz="3000" dirty="0" smtClean="0"/>
              <a:t> forma, </a:t>
            </a:r>
            <a:r>
              <a:rPr lang="en-US" sz="3000" dirty="0" err="1" smtClean="0"/>
              <a:t>los</a:t>
            </a:r>
            <a:r>
              <a:rPr lang="en-US" sz="3000" dirty="0" smtClean="0"/>
              <a:t> </a:t>
            </a:r>
            <a:r>
              <a:rPr lang="en-US" sz="3000" dirty="0" err="1" smtClean="0"/>
              <a:t>antitipos</a:t>
            </a:r>
            <a:r>
              <a:rPr lang="en-US" sz="3000" dirty="0" smtClean="0"/>
              <a:t> del </a:t>
            </a:r>
            <a:r>
              <a:rPr lang="en-US" sz="3000" dirty="0" err="1" smtClean="0"/>
              <a:t>santuario</a:t>
            </a:r>
            <a:r>
              <a:rPr lang="en-US" sz="3000" dirty="0" smtClean="0"/>
              <a:t> </a:t>
            </a:r>
            <a:r>
              <a:rPr lang="en-US" sz="3000" dirty="0" err="1" smtClean="0"/>
              <a:t>en</a:t>
            </a:r>
            <a:r>
              <a:rPr lang="en-US" sz="3000" dirty="0" smtClean="0"/>
              <a:t> el NT </a:t>
            </a:r>
            <a:r>
              <a:rPr lang="en-US" sz="3000" dirty="0" err="1" smtClean="0"/>
              <a:t>trascienden</a:t>
            </a:r>
            <a:r>
              <a:rPr lang="en-US" sz="3000" dirty="0" smtClean="0"/>
              <a:t>, </a:t>
            </a:r>
            <a:r>
              <a:rPr lang="en-US" sz="3000" dirty="0" err="1" smtClean="0"/>
              <a:t>sobrepasan</a:t>
            </a:r>
            <a:r>
              <a:rPr lang="en-US" sz="3000" dirty="0" smtClean="0"/>
              <a:t> a </a:t>
            </a:r>
            <a:r>
              <a:rPr lang="en-US" sz="3000" dirty="0" err="1" smtClean="0"/>
              <a:t>los</a:t>
            </a:r>
            <a:r>
              <a:rPr lang="en-US" sz="3000" dirty="0" smtClean="0"/>
              <a:t> </a:t>
            </a:r>
            <a:r>
              <a:rPr lang="en-US" sz="3000" dirty="0" err="1" smtClean="0"/>
              <a:t>tipos</a:t>
            </a:r>
            <a:r>
              <a:rPr lang="en-US" sz="3000" dirty="0" smtClean="0"/>
              <a:t> del AT, </a:t>
            </a:r>
            <a:r>
              <a:rPr lang="en-US" sz="3000" dirty="0" err="1" smtClean="0"/>
              <a:t>ya</a:t>
            </a:r>
            <a:r>
              <a:rPr lang="en-US" sz="3000" dirty="0" smtClean="0"/>
              <a:t> que </a:t>
            </a:r>
            <a:r>
              <a:rPr lang="en-US" sz="3000" dirty="0" err="1" smtClean="0"/>
              <a:t>en</a:t>
            </a:r>
            <a:r>
              <a:rPr lang="en-US" sz="3000" dirty="0" smtClean="0"/>
              <a:t> el NT </a:t>
            </a:r>
            <a:r>
              <a:rPr lang="en-US" sz="3000" dirty="0" err="1" smtClean="0"/>
              <a:t>encontramos</a:t>
            </a:r>
            <a:r>
              <a:rPr lang="en-US" sz="3000" dirty="0" smtClean="0"/>
              <a:t> la </a:t>
            </a:r>
            <a:r>
              <a:rPr lang="en-US" sz="3000" dirty="0" err="1" smtClean="0"/>
              <a:t>realidad</a:t>
            </a:r>
            <a:r>
              <a:rPr lang="en-US" sz="3000" dirty="0" smtClean="0"/>
              <a:t> (</a:t>
            </a:r>
            <a:r>
              <a:rPr lang="en-US" sz="3000" dirty="0" err="1" smtClean="0"/>
              <a:t>producto</a:t>
            </a:r>
            <a:r>
              <a:rPr lang="en-US" sz="3000" dirty="0" smtClean="0"/>
              <a:t> final) del </a:t>
            </a:r>
            <a:r>
              <a:rPr lang="en-US" sz="3000" dirty="0" err="1" smtClean="0"/>
              <a:t>santuario</a:t>
            </a:r>
            <a:r>
              <a:rPr lang="en-US" sz="3000" dirty="0" smtClean="0"/>
              <a:t> del AT (</a:t>
            </a:r>
            <a:r>
              <a:rPr lang="en-US" sz="3000" dirty="0" err="1" smtClean="0"/>
              <a:t>molde</a:t>
            </a:r>
            <a:r>
              <a:rPr lang="en-US" sz="3000" dirty="0" smtClean="0"/>
              <a:t>).   </a:t>
            </a:r>
            <a:endParaRPr lang="es-MX" sz="30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408681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9552477"/>
      </p:ext>
    </p:extLst>
  </p:cSld>
  <p:clrMapOvr>
    <a:masterClrMapping/>
  </p:clrMapOvr>
  <p:transition spd="slow">
    <p:plus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119</TotalTime>
  <Words>549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Impact</vt:lpstr>
      <vt:lpstr>Wingdings</vt:lpstr>
      <vt:lpstr>Evento principal</vt:lpstr>
      <vt:lpstr>Santuario y tipología</vt:lpstr>
      <vt:lpstr>Lo que la Biblia dice</vt:lpstr>
      <vt:lpstr>1</vt:lpstr>
      <vt:lpstr>2</vt:lpstr>
      <vt:lpstr>Al respecto, egw dice…</vt:lpstr>
      <vt:lpstr>3</vt:lpstr>
      <vt:lpstr>4</vt:lpstr>
      <vt:lpstr>5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Santuario y tipología</dc:title>
  <dc:creator>Alejo Aguilar</dc:creator>
  <cp:lastModifiedBy>Alejo Aguilar</cp:lastModifiedBy>
  <cp:revision>13</cp:revision>
  <dcterms:created xsi:type="dcterms:W3CDTF">2017-04-18T02:23:33Z</dcterms:created>
  <dcterms:modified xsi:type="dcterms:W3CDTF">2017-04-18T04:22:54Z</dcterms:modified>
</cp:coreProperties>
</file>