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87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468B-5819-4484-BBBD-56D23F8F9EB6}" type="datetimeFigureOut">
              <a:rPr lang="es-ES" smtClean="0"/>
              <a:t>16/01/2010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2E5A-7BA2-45BE-BFA4-C4027CDCE9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468B-5819-4484-BBBD-56D23F8F9EB6}" type="datetimeFigureOut">
              <a:rPr lang="es-ES" smtClean="0"/>
              <a:t>16/01/2010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2E5A-7BA2-45BE-BFA4-C4027CDCE9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468B-5819-4484-BBBD-56D23F8F9EB6}" type="datetimeFigureOut">
              <a:rPr lang="es-ES" smtClean="0"/>
              <a:t>16/01/2010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2E5A-7BA2-45BE-BFA4-C4027CDCE9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468B-5819-4484-BBBD-56D23F8F9EB6}" type="datetimeFigureOut">
              <a:rPr lang="es-ES" smtClean="0"/>
              <a:t>16/01/2010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2E5A-7BA2-45BE-BFA4-C4027CDCE9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468B-5819-4484-BBBD-56D23F8F9EB6}" type="datetimeFigureOut">
              <a:rPr lang="es-ES" smtClean="0"/>
              <a:t>16/01/2010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2E5A-7BA2-45BE-BFA4-C4027CDCE9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468B-5819-4484-BBBD-56D23F8F9EB6}" type="datetimeFigureOut">
              <a:rPr lang="es-ES" smtClean="0"/>
              <a:t>16/01/2010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2E5A-7BA2-45BE-BFA4-C4027CDCE9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468B-5819-4484-BBBD-56D23F8F9EB6}" type="datetimeFigureOut">
              <a:rPr lang="es-ES" smtClean="0"/>
              <a:t>16/01/2010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2E5A-7BA2-45BE-BFA4-C4027CDCE9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468B-5819-4484-BBBD-56D23F8F9EB6}" type="datetimeFigureOut">
              <a:rPr lang="es-ES" smtClean="0"/>
              <a:t>16/01/2010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2E5A-7BA2-45BE-BFA4-C4027CDCE9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468B-5819-4484-BBBD-56D23F8F9EB6}" type="datetimeFigureOut">
              <a:rPr lang="es-ES" smtClean="0"/>
              <a:t>16/01/2010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2E5A-7BA2-45BE-BFA4-C4027CDCE9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468B-5819-4484-BBBD-56D23F8F9EB6}" type="datetimeFigureOut">
              <a:rPr lang="es-ES" smtClean="0"/>
              <a:t>16/01/2010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2E5A-7BA2-45BE-BFA4-C4027CDCE9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468B-5819-4484-BBBD-56D23F8F9EB6}" type="datetimeFigureOut">
              <a:rPr lang="es-ES" smtClean="0"/>
              <a:t>16/01/2010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2E5A-7BA2-45BE-BFA4-C4027CDCE9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468B-5819-4484-BBBD-56D23F8F9EB6}" type="datetimeFigureOut">
              <a:rPr lang="es-ES" smtClean="0"/>
              <a:t>16/01/2010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D2E5A-7BA2-45BE-BFA4-C4027CDCE9C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l="9375" t="19687" r="15085" b="7187"/>
          <a:stretch>
            <a:fillRect/>
          </a:stretch>
        </p:blipFill>
        <p:spPr bwMode="auto">
          <a:xfrm>
            <a:off x="142844" y="71414"/>
            <a:ext cx="8858280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9375" t="18750" r="13304" b="7187"/>
          <a:stretch>
            <a:fillRect/>
          </a:stretch>
        </p:blipFill>
        <p:spPr bwMode="auto">
          <a:xfrm>
            <a:off x="71470" y="71414"/>
            <a:ext cx="9072530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Flecha derecha"/>
          <p:cNvSpPr/>
          <p:nvPr/>
        </p:nvSpPr>
        <p:spPr>
          <a:xfrm>
            <a:off x="2357422" y="2000240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/>
          <p:cNvSpPr/>
          <p:nvPr/>
        </p:nvSpPr>
        <p:spPr>
          <a:xfrm rot="10800000">
            <a:off x="7143768" y="2000240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857224" y="3643314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derecha"/>
          <p:cNvSpPr/>
          <p:nvPr/>
        </p:nvSpPr>
        <p:spPr>
          <a:xfrm>
            <a:off x="428596" y="5143512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/>
          <p:cNvSpPr/>
          <p:nvPr/>
        </p:nvSpPr>
        <p:spPr>
          <a:xfrm rot="10800000">
            <a:off x="8072462" y="3643314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derecha"/>
          <p:cNvSpPr/>
          <p:nvPr/>
        </p:nvSpPr>
        <p:spPr>
          <a:xfrm rot="10800000">
            <a:off x="8286776" y="5214950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l="2344" t="21562" r="9765" b="12812"/>
          <a:stretch>
            <a:fillRect/>
          </a:stretch>
        </p:blipFill>
        <p:spPr bwMode="auto">
          <a:xfrm>
            <a:off x="-32" y="142852"/>
            <a:ext cx="9144064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alejo</dc:creator>
  <cp:lastModifiedBy>alejo</cp:lastModifiedBy>
  <cp:revision>7</cp:revision>
  <dcterms:created xsi:type="dcterms:W3CDTF">2010-01-16T23:17:00Z</dcterms:created>
  <dcterms:modified xsi:type="dcterms:W3CDTF">2010-01-17T00:26:02Z</dcterms:modified>
</cp:coreProperties>
</file>